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9-03T12:56:47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7315 1949 293 0,'0'0'217'16,"0"0"-175"-16,0 0-5 15,0 0 62-15,0 0-9 0,0 0-41 16,0 0-21-16,0 0-9 16,0 0 0-16,0 0-7 15,0 0-3-15,0 0-4 16,4 13 10-16,3 11 22 15,-1 8 2-15,-2 5-5 16,1 6-7-16,-3 5-5 16,1 6-2-16,-3 0-9 15,2 1-4-15,-2-3-3 16,2-4-2-16,5-2 2 16,-1-5-3-16,-4-1 3 15,5-2-4-15,-2-2 1 0,-3-5 2 16,-2-4-3-16,0-5 0 15,5-6 0-15,-5-5-1 16,2-7-3-16,-2 1-4 16,0-5-11-16,0 0-11 15,0 0-8-15,0-12-15 16,0-16-69-16,0 8-137 16,0-2-37-16</inkml:trace>
  <inkml:trace contextRef="#ctx0" brushRef="#br0" timeOffset="701.51">7261 1806 522 0,'0'0'89'0,"0"0"-30"16,0 0 81-16,0 0-17 15,0 0-41-15,0 0-44 16,54-105-28-16,-6 105-1 16,8 0 5-16,2 0-6 15,-7 0 0-15,-6 16-1 16,-5 1-4-16,-7 6-3 16,0 3 0-16,-4 6-1 0,-6-3 1 15,-7 0-4 1,-14-5 4-16,-2-4-1 0,0 0 1 15,-16 0 2-15,-15-4 3 16,-13-3 5-16,-6-2-2 16,-3-6 3-16,4-5-10 15,8 0 5-15,10 0-5 16,10 0 0-16,7 0-1 16,7 0 2-16,7 0-2 15,0 0 0-15,0 0-4 16,0 0-1-16,0 0-3 15,0 0-9-15,13 2 6 16,16 5 9-16,12 4 2 0,5 5 4 16,-1 1-4-1,4 3 0-15,-4 5-3 0,-3 3-1 16,-2 2-4-16,-2 4-6 16,-9 1 6-16,-1-2 2 15,-7 3 1-15,-7-5-1 16,-8 3 0-16,-4-4 6 15,-2-3 0-15,0 2 0 16,0-1 0-16,-8-2 2 16,-13 1-1-16,-3-3 2 15,-5-2 3-15,-7-2 2 16,-4-2 4-16,-3-2 1 16,-1-5-5-16,-5-2-4 15,-4-7-1-15,-3-2-1 0,0 0-2 16,5 0-27-16,2-11-34 15,14-14-46-15,8-3-43 16,27 12-82-16,0-4-289 16</inkml:trace>
  <inkml:trace contextRef="#ctx0" brushRef="#br0" timeOffset="988.829">8078 2232 430 0,'0'0'126'0,"0"0"-110"16,0 0-1-16,0 0 80 15,39 149 2-15,-35-114-35 16,-2 0-36-16,5 0-5 15,-3-5 1-15,-2 0-17 16,3-6 0-16,-1-4-3 16,1-2 3-16,-3-5-5 15,3-2-27-15,1-7-121 16,-4-4-97-16,3 0-193 16</inkml:trace>
  <inkml:trace contextRef="#ctx0" brushRef="#br0" timeOffset="1172.47">8400 1986 692 0,'0'0'148'16,"0"0"-112"-16,0 0-2 15,0 0 48-15,0 0-59 16,0 0-23-16,8-67-129 15,-10 81-159-15,-9 2 63 16</inkml:trace>
  <inkml:trace contextRef="#ctx0" brushRef="#br0" timeOffset="1720.669">8400 1986 611 0,'24'109'108'0,"-24"-109"-72"15,0 0 73-15,0 0-15 16,0 0-68-16,0 0-22 16,20 130 25-16,-20-82-9 15,0 4-8-15,0-4-6 16,0 0 0-16,0-6-3 16,0-6 0-16,0-9-3 15,0-7 7-15,0-7-7 0,0-11 0 16,0 1 1-16,0-3-2 15,0 0-6-15,0-8-6 16,6-16-8-16,10-12-9 16,-3-4 11-16,3-7-6 15,2-6 1-15,0 0 9 16,0-2 1-16,-3 7 11 16,1 8 3-16,-3 6 2 15,-2 14-1-15,-1 7 6 16,-6 8 4-16,-2 5 4 15,-2 0-10-15,2 0 6 16,-2 0-6-16,2 0 0 16,5 0-4-16,-1 20 7 0,8 10 4 15,-3 7 0-15,-1 11 7 16,-4 2-1-16,-4 2 0 16,7 4 13-16,-5-6-18 15,4-5 2-15,-4-2-7 16,0-6-6-16,3-1 2 15,-1-7-3-15,4-2-1 16,1-7-17-16,6-9-115 16,-10-11-195-16,11 0-253 15</inkml:trace>
  <inkml:trace contextRef="#ctx0" brushRef="#br0" timeOffset="2238.55">9233 2260 560 0,'0'0'239'0,"0"0"-153"15,0 0 0-15,0 0 32 16,0 0-52-16,0 0-41 16,-38-85-25-16,11 85-10 15,-4 28 2-15,-2 5 4 16,2 7 3-16,4 2-1 15,2 1 2-15,0-1 0 16,10-2 1-16,1-2 1 16,6-3-1-16,1-3-2 15,7-4 1-15,0-5-4 0,0-3-15 16,0-7-20 0,0-6-1-16,5-2-5 0,1-5 11 15,5 0 13-15,5-5 21 16,-1-18 0-16,3-9 3 15,-5-4 5-15,1-4-8 16,-1-7 6-16,1 2 2 16,1 2 3-16,-3 8 9 15,-6 10 12-15,1 10 5 16,-5 6-6-16,0 7 5 16,-2 2-12-16,0 0-8 15,0 0-16-15,0 0-10 0,2 9-9 16,5 24 6-16,2 11 13 15,2 6 5-15,0-4 0 16,-4-1-3-16,6-3 2 16,-2-4-4-16,-1-4-26 15,-2-6-100-15,-3-25-117 16,-3-3-172-16</inkml:trace>
  <inkml:trace contextRef="#ctx0" brushRef="#br0" timeOffset="2622.01">9466 2118 678 0,'0'0'110'15,"0"0"-95"-15,0 0 1 16,0 0 27-16,0 0-35 15,0 0 24-15,2 158 1 16,-2-91-30-16,0-1 9 16,0 0-4-16,-2-7-2 15,2-5-4-15,0-10 5 16,0-8-6-16,0-14 0 16,0-11 0-16,0-6 1 0,0-5 4 15,0 0 39 1,0-30 67-16,0-10-67 0,16-12-28 15,-3-11-4-15,8-11 2 16,1-8-6-16,5-5-9 16,-1 1 0-16,8 4-4 15,6 16-53-15,4 17-102 16,-23 49-186-16,-3 0-79 16</inkml:trace>
  <inkml:trace contextRef="#ctx0" brushRef="#br0" timeOffset="3306.04">9959 1975 489 0,'0'0'165'0,"0"0"-112"0,0 0 84 15,0 0 20-15,0 0-60 16,0 0-97-16,5 14-2 16,-5 19-7-16,-3 13 9 15,-4 4 1-15,7 0-1 16,0-2 0-16,0-8-22 15,5-7-9-15,9-6-20 16,1-10 2-16,3-7-7 16,2-10 4-16,8 0 33 15,9-12 10-15,-2-26-11 16,3-10 3-16,0-9 17 16,-5-1 4-16,-4 3 9 15,-11 6 37-15,-3 9 27 0,-5 9 12 16,-8 5 6-16,-2 6-44 15,0 4-1-15,0 7-6 16,0 6-6-16,0 3-11 16,0 0-23-16,0 0-4 15,0 3-14-15,-14 24 7 16,-3 13 7-16,-8 6 3 16,11 7-2-16,1 3 5 15,5 10-2-15,3 0-4 16,3 5 5-16,2 3 0 15,0-2 6-15,0-1-2 16,0-1-2-16,13 6-1 16,2 2-4-16,1-1 4 0,3-7-4 15,-2-5-2-15,-1-7 2 16,-3-2-2-16,-2 0 0 16,-6-3 1-16,-3-6-1 15,-2-5 2-15,0-8 0 16,0-8-1-16,-20-11 0 15,-9-3 3-15,-7-10 0 16,3-2 0-16,-5 0 2 16,0-9 0-16,2-24-1 15,1-14 1-15,8-11-4 16,7-14 2-16,11-10-1 16,9-13-3-16,0-10-1 15,2-5-2-15,27 6-3 16,4 15-15-16,10 16-30 0,8 16-69 15,-29 57-81-15,3 0-249 16</inkml:trace>
  <inkml:trace contextRef="#ctx0" brushRef="#br0" timeOffset="6378.78">6922 3393 575 0,'0'0'442'0,"0"0"-403"0,0 0-31 15,0 0 128 1,-40-117-34-16,40 111-39 0,0-1-42 16,0 3-18-16,38 1-3 15,33-3 0-15,39 1 5 16,30-1 3-16,20-1 5 16,5 0-4-16,11 1 3 15,9-1-1-15,9 0-2 16,18 3-9-16,4 4-2 15,0 0 2-15,0 0 0 16,-16 4 0-16,-15 12 0 16,-20-1-2-16,-14-6-3 15,-1-2 3-15,-9-7 0 16,-6 0-2-16,-10 0-7 16,-5-5 7-16,-6-10-2 0,-12-1 0 15,-10 1 3-15,-14 0 2 16,-18 3 1-16,-5 2 0 15,-12 4 1-15,-14 2 0 16,-2 0-1-16,-14 0 1 16,-9 2 0-16,1 2 0 15,-5-2 1-15,0 2-2 16,0-2-27-16,-7-4-76 16,-8 4-160-16,-12-10-420 15</inkml:trace>
  <inkml:trace contextRef="#ctx0" brushRef="#br0" timeOffset="7764.89">9308 4885 431 0,'0'0'215'0,"0"0"-168"16,0 0 22-16,0 0 115 0,0 0-52 16,0 0-51-1,0 0-32-15,-79 18-12 0,71-48-7 16,2-7-4-16,1-5-9 15,5-9-7-15,0-10-7 16,0-3-2-16,0 1 5 16,7 5-5-16,9 12 0 15,1 8-1-15,1 6 0 16,9 6-2-16,2 3-2 16,9 3 3-16,-3 7-1 15,8 4 0-15,6 7-4 16,0 2 3-16,9 0-3 0,-5 27 6 15,-6 13-4 1,-5 9 3-16,-17 6-2 0,-9 8 2 16,-12 4 0-16,-4-1 1 15,0 2 0-15,-7-8 3 16,-17-7-3-16,-9-6 1 16,-6-7 2-16,-5-7 4 15,-5-8-5-15,-2-7 4 16,-3-8-4-16,5 0 3 15,-2-10-3-15,6 0 3 16,3 0-2-16,11-8 1 16,4-12-2-16,9-2 3 15,9-6-4-15,7-2-2 16,2 2-8-16,0 1-42 16,11 7-68-16,3 16-177 0,1 1-330 15</inkml:trace>
  <inkml:trace contextRef="#ctx0" brushRef="#br0" timeOffset="8883.76">9511 6540 716 0,'0'0'145'0,"0"0"-77"15,0 0 66-15,0 0 3 16,0 0-52-16,0 0-50 16,0 0-22-16,9-45-9 15,-9 50-4-15,0 33 0 16,0 13 6-16,0 16 17 15,0 7 6-15,-11 2 0 16,-3 2-10-16,6 3-7 16,-3 3 4-16,-1-4-9 0,6-5 0 15,-1-5-2-15,3-8-4 16,4-6 3-16,0-7-4 16,0-5 2-16,0-6-1 15,0-5 0-15,0-5 1 16,0-6-1-16,0-4 0 15,0-8 0-15,0-3 0 16,0-4-1-16,0-1 3 16,0-2-1-16,0 0-1 15,0 0 6-15,0 0-2 16,0 0-5-16,0-18-17 16,0-15-92-16,0 13-198 15,0-4-465-15</inkml:trace>
  <inkml:trace contextRef="#ctx0" brushRef="#br0" timeOffset="15914.18">11265 4558 549 0,'-10'0'178'16,"10"-3"-163"-16,-2-1 108 15,2 2 35-15,-2-1-76 16,2 1-49-16,0 2-5 15,0 0 14-15,0 0-10 16,0 0-3-16,0 0-8 16,0 0 5-16,0 0 3 15,0 0-5-15,0 0 2 16,0 0-8-16,0-2 3 16,0 0-5-16,2-3 0 15,23-1-6-15,24-8 1 0,29-1 2 16,27-6-3-16,10-1-1 15,11 2-9-15,7-2 0 16,7-2 0-16,7 1-2 16,7 3 2-16,-9 4-1 15,-14 3 3-15,-10 2-4 16,-21 4 0-16,-22-2 1 16,-9 3 1-16,-17-1 2 15,-15 0-2-15,3-2 1 16,-7 0-1-16,8-2 3 15,-5 0-2-15,-1 0 1 16,-6 2-2-16,0 5 0 0,-8-3-2 16,-8 4 2-1,-5 1 0-15,-8 2-1 0,0 0-2 16,0 0-10-16,0 0-12 16,0 0-14-16,0 0-14 15,0 0-33-15,0-4-56 16,-17-2-72-16,5-2-148 15</inkml:trace>
  <inkml:trace contextRef="#ctx0" brushRef="#br0" timeOffset="16450.25">12998 3960 840 0,'0'0'126'0,"0"0"-124"15,0 0 134-15,0 0 1 16,0 0-80-16,0 0-47 16,-18-2 3-16,34 2 12 15,13 0-2-15,9 0-6 16,9 0-5-16,-1 9-3 15,10 7-6-15,2 1 5 0,0 1-7 16,0 2 0 0,-7-2 0-16,-2-2-1 0,-9 0 0 15,-9-3 0-15,-2-4 1 16,-15-3 0-16,-3-1-1 16,-7-3 0-16,-4 0 0 15,0-2 0-15,0 3 0 16,0-3 1-16,0 4 1 15,0 7-1-15,-13 9-1 16,-22 11 6-16,-17 7 10 16,-10 0 9-16,-5 0-4 15,3-3-6-15,1-3-3 16,5 0-7-16,11-2 4 16,3-2-6-16,5-4-1 15,6-2 0-15,4-4-2 0,5-5 1 16,6 0-1-16,3-4-31 15,-8 0-69-15,-6-4-96 16,21-5-179-16,-11 0-458 16</inkml:trace>
  <inkml:trace contextRef="#ctx0" brushRef="#br0" timeOffset="17275.01">11612 4072 144 0,'0'0'653'0,"0"0"-551"15,0 0-39-15,0 0 117 0,0 0-71 16,0 0-70 0,0 0-35-16,-6-85-2 0,-39 113 2 15,-18 15 11-15,-1 2-1 16,-1 4-4-16,1-3 6 16,1 2-6-16,5-4-4 15,2-4 5-15,12 1-9 16,2-8 2-16,18-4-3 15,5-5-1-15,11-6 0 16,8-2 0-16,0-5 0 16,0 0 1-16,0 0 1 15,4 5 0-15,25 2 1 16,13 2-1-16,16 2 4 0,16-4 9 16,12-1-1-1,13-2-8-15,12-1 0 0,3 0-3 16,-8-4-2-16,-14-4-1 15,-20-5 0-15,-24-1 1 16,-12 0 0-16,-14 0 2 16,-8 0 5-16,-5 0 9 15,-5 0 0-15,-2 0-9 16,-2 0-4-16,0 0-4 16,0 0-1-16,0 0-14 15,0 0-70-15,0 0-116 16,0 0-269-16</inkml:trace>
  <inkml:trace contextRef="#ctx0" brushRef="#br0" timeOffset="18068.4">14558 3657 812 0,'0'0'66'0,"0"0"-11"16,0 0 131-16,0 0-66 15,0 0-65-15,0 0-46 16,2-40-9-16,-2 45-4 16,-2 28-4-16,-23 14 8 15,1 8 15-15,-5 1-3 16,2 2 7-16,5 0-5 16,2-4-3-16,4 1 3 15,3 1-9-15,2-5 3 16,6 0 3-16,-2-4-3 15,7-2-1-15,0-5-3 16,0-2 0-16,0-3-1 0,7 1-3 16,11-2 2-16,9-1 0 15,4-6 2-15,2 0 0 16,9-7 1-16,10-5 0 16,-3-2 0-16,6-9 0 15,1-4-4-15,0 0 3 16,-2 0-4-16,2-26-14 15,4-16-63-15,2-9-100 16,-45 25-190-16,2 0-349 16</inkml:trace>
  <inkml:trace contextRef="#ctx0" brushRef="#br0" timeOffset="18436.16">15340 4031 658 0,'0'0'207'0,"0"0"-175"16,0 0 70-16,0 0 43 16,0 0-74-16,-123 0-43 15,79 34-9-15,1 4 10 16,1 0-5-16,13-1-7 16,2 3-8-16,12 3-4 15,3-1 0-15,8 5-2 16,4-5 0-16,0-3 0 15,4-5-3-15,21-4 2 0,-2-8 2 16,1-8-3-16,2-5 1 16,3-9-1-16,0 0 1 15,-2-9 6-15,2-22 1 16,-6-14 2-16,-4-9-2 16,-3-6 3-16,7-2-10 15,-6-1 0-15,-1 1-2 16,7 4-7-16,-4 2-48 15,8 11-85-15,-23 37-177 16,5 4-172-16</inkml:trace>
  <inkml:trace contextRef="#ctx0" brushRef="#br0" timeOffset="19070.23">15634 3810 712 0,'0'0'215'0,"0"0"-174"15,0 0 52-15,0 0-6 16,0 0-60-16,0 0-10 16,-2 123 27-16,-10-67 9 15,6-5-32-15,2 1-4 16,4-8-3-16,0-2-6 16,0-6-4-16,0-2-3 15,6-5 2-15,12-7-1 16,9-4 2-16,-1-5-1 0,3-8 0 15,14-5 2-15,1 0 1 16,1-9-2-16,-1-20-2 16,-2-9 2-16,-3-9 0 15,-8-9-2-15,-2-8 1 16,-12 1 0-16,2 3-3 16,-13 9 3-16,1 11 11 15,-7 11 7-15,0 9-8 16,0 8-1-16,0 8 8 15,0 1-8-15,0 3-12 16,0 0-2-16,0 0-10 16,0 25-1-16,0 22 10 15,0 14 3-15,0 9 0 0,0 5 2 16,18-5-2 0,1-2 1-16,8-6-1 0,2-4 0 15,0-7 0-15,0-7-6 16,7-10-8-16,-5-12 2 15,0-10 4-15,-2-12 3 16,0 0 5-16,0-7 5 16,0-24 1-16,0-9 0 15,-2-7-4-15,0-11 6 16,-2-7-3-16,-4-4-3 16,-3-5-1-16,5 7 0 15,-12 5-1-15,-5 8 0 0,-6 14-2 16,0 10-5-1,0 3-34-15,-8 9-118 0,-11 18-206 16,0 0-410-16</inkml:trace>
  <inkml:trace contextRef="#ctx0" brushRef="#br0" timeOffset="20240.45">11704 6892 850 0,'0'0'132'16,"0"0"-71"-16,0 0 90 15,0 0-8-15,0 0-79 16,0 0-31-16,-11 3-8 16,11-3 3-16,0 0-1 15,0 0-12-15,4 0 1 16,21 0-13-16,21 0 1 15,28 0 4-15,26 0 0 0,13 0-7 16,10 0 0-16,-3 6 1 16,1 1 1-16,-12 2-3 15,-2 0 0-15,-4 4 4 16,-5-3-4-16,-5-2 0 16,-11-1-4-16,-10-6 1 15,-12 3 0-15,-9-4 0 16,-13 0 1-16,0 0-3 15,-7 0-1-15,-6 0-3 16,-1 0-4-16,-4 0-15 0,-6 0-14 16,-1-4-24-1,-2-10-61-15,-11 4-127 0,0-3-319 16</inkml:trace>
  <inkml:trace contextRef="#ctx0" brushRef="#br0" timeOffset="20673.85">13110 6467 834 0,'0'0'163'16,"0"0"-143"-16,0 0 92 15,0 0 57-15,0 0-111 16,0 0-50-16,-14-24-7 0,39 46 5 15,10 8 22 1,10 4-3-16,4 0-11 0,4 1-5 16,12-1 2-16,4-1-5 15,-5-2-4-15,4-4-1 16,-11-4 2-16,-10-3-4 16,-5-5 2-16,-11-4-2 15,-10 0-3-15,-17-2 4 16,-2 0-5-16,-2-2-1 15,0 2 3-15,-2 4 3 16,-27 7 1-16,-6 5 3 16,-12 1 3-16,0 4 4 15,-7 0 4-15,6 4-3 16,-8 0 1-16,-2-3 1 0,2-2-3 16,-2 0-11-16,-4-3 0 15,-7 0 0-15,-9 2-45 16,49-26-119-16,-2-2-282 15</inkml:trace>
  <inkml:trace contextRef="#ctx0" brushRef="#br0" timeOffset="21554.48">11650 6549 241 0,'0'0'571'0,"0"0"-462"15,0 0-78-15,0 0 96 16,0 0 11-16,0 0-63 0,60-100-45 15,-60 100-8-15,0 0-1 16,0 0-11-16,0 0-10 16,0 6-10-16,0 24 4 15,-17 14 6-15,-10 7 7 16,-6 3-1-16,-8-2 0 16,-3-4 0-16,0-1-5 15,-4-2 3-15,6-3-4 16,6-2 3-16,10-4-3 15,1-5 0-15,11-2 0 16,8-4 0-16,-3-9 1 16,9 1-1-16,0-4 1 0,0-2 0 15,0 3-1-15,2-1 3 16,25 0-2-16,7 1 4 16,5-1 2-16,17-4-3 15,7-1-1-15,3 0 1 16,3-4-3-16,-3-2-1 15,-14 2 0-15,0-4 2 16,-8 0-1-16,-1 0 0 16,-10 0 2-16,1 0-1 15,-5 0 5-15,-7 0-3 16,0 0-1-16,-4 0-3 0,-3 0 2 16,-1 0-1-1,-5 0-1-15,-3 0-1 0,-6 0-28 16,0 0-48-1,0 0-111-15,0 0-176 0,0 0-301 16</inkml:trace>
  <inkml:trace contextRef="#ctx0" brushRef="#br0" timeOffset="25018.53">14702 5943 400 0,'0'-20'430'16,"0"16"-288"-16,0 2-77 15,0 2 97-15,0 0-45 16,0 0-71-16,0 0-46 16,0 30 3-16,0 20 4 15,0 17 46-15,0 8-12 16,0 10-9-16,0-1 8 0,8-1-20 15,-4-3-4 1,5-4-4-16,-1-9-5 0,6-3-3 16,-5-10 1-16,-1-8-4 15,2-10-1-15,-6-9-7 16,3-9-37-16,-3-5-43 16,-2-8-41-16,10-5-88 15,-10 0-148-15,0-16-308 16</inkml:trace>
  <inkml:trace contextRef="#ctx0" brushRef="#br0" timeOffset="25305.04">15105 5856 856 0,'0'0'162'0,"0"0"-133"16,0 0 71-16,0 0 45 15,0 0-85-15,0 0-55 16,23 58-5-16,-23 12 58 16,0 10-20-16,0 4-13 15,0 10-7-15,0 1-4 16,0-1-6-16,0-7 1 16,6-9-7-16,6-6 0 15,1-8-2-15,-1-6-6 16,-8-7-42-16,3-6-42 15,-7-10-60-15,0-35-134 0,0 0-259 16</inkml:trace>
  <inkml:trace contextRef="#ctx0" brushRef="#br0" timeOffset="25515.78">14725 6547 777 0,'0'0'199'0,"0"0"-173"0,0 0 65 16,120-89 68-1,-62 82-101-15,11 7-51 0,5 0-6 16,10 0-1-16,-8 0-60 16,0 0-61-16,-58 0-110 15,-7 0-203-15</inkml:trace>
  <inkml:trace contextRef="#ctx0" brushRef="#br0" timeOffset="25747.43">15525 6190 974 0,'0'0'131'0,"0"0"-111"16,0 0 124-16,0 0-53 0,0 0-71 15,0 0-17-15,6 80-1 16,2-16 9-16,-6 2-1 16,2-3-7-16,0-3-3 15,5-3-2-15,0-5-46 16,-2-10-97-16,-7-38-124 16,2-4-276-16</inkml:trace>
  <inkml:trace contextRef="#ctx0" brushRef="#br0" timeOffset="25948.92">15776 5945 1039 0,'0'0'103'0,"0"0"-90"16,0 0 119-16,0 0-65 15,0 0-67-15,0 0-26 16,0-16-106-16,0 30-86 16,10 0-190-16</inkml:trace>
  <inkml:trace contextRef="#ctx0" brushRef="#br0" timeOffset="26484.69">16142 6015 735 0,'0'0'134'0,"0"0"-129"0,0 0 55 15,0 0-6-15,0 0-24 16,0 0-20-16,-136 93-5 16,105-64-2-16,0 0-3 15,2-3 3-15,4-3-2 16,9-6 3-16,3-5-4 15,13-8 4-15,-2-4-4 16,2 0 10-16,0 0 0 0,0 0 1 16,0-8 0-16,15-10-7 15,-1 2-2-15,1 2 0 16,3 2 2-16,-5 4-1 16,-1 4 2-16,1 4 0 15,-1 0-5-15,1 0-5 16,3 22-2-16,1 16 4 15,-1 11 3-15,1 9 1 16,4 5-1-16,-4 4 1 16,-3 1 0-16,-5 4 2 15,-7 4-2-15,-2-3 1 16,0 3-2-16,0-7 0 16,-9-4 1-16,-13-7 10 15,-1-9 8-15,-3-9 0 16,-1-9 6-16,3-6-4 0,-8-12 0 15,1-5 9-15,0-8-13 16,6 0-11-16,3 0-6 16,-2-24-12-16,8-16-76 15,1-13-77-15,15 24-147 16,0-8-245-16</inkml:trace>
  <inkml:trace contextRef="#ctx0" brushRef="#br0" timeOffset="27019.97">16601 5616 163 0,'0'0'744'0,"0"0"-717"16,0 0-3-16,0 0 13 15,0 0 39-15,0 0 41 16,-2 205-50-16,-21-101-11 15,6 4-13-15,-6-4-5 16,7-4-15-16,1-7-17 16,1-12 1-16,8-12-2 15,-3-18 2-15,7-11-7 16,0-15 4-16,2-12-4 16,0-8 2-16,0-5 1 15,0 0 5-15,0-9 6 16,15-25-13-16,14-12-1 15,2-12-18-15,10-11 3 0,-3-7 2 16,-3 6 2-16,-2 6 6 16,-6 18 5-16,-2 12 1 15,-8 10 1-15,-3 13 19 16,-3 5-7-16,-9 6 1 16,-2 0-1-16,2 0-11 15,5 24 0-15,-2 17-2 16,4 19 30-16,-3 10-7 15,1 5-9-15,0-1-2 16,4 0 3-16,0-10-10 0,-2-10-3 16,2-7-2-16,-2-14 2 15,0-6-3-15,0-5-5 16,-5-6-56-16,7-3-39 16,-7-2-82-16,-4-11-206 15,0 0-433-15</inkml:trace>
  <inkml:trace contextRef="#ctx0" brushRef="#br0" timeOffset="55833.219">21621 1331 194 0,'0'2'93'0,"0"-2"-81"15,0 0 43-15,0 0 29 16,0 0-34-16,0 0-35 16,0 0-6-16,0 0 26 15,0 0-4-15,0 0-13 16,0 0-5-16,0 0-6 15,0 0 12-15,0 0 7 16,0 0 8-16,0 0-1 16,0 0 2-16,0 0-1 0,0 0 8 15,0 0-4-15,0 0-3 16,0 0-6-16,0 0-3 16,0 0-5-16,0 0-6 15,0 0-5-15,0 0-3 16,0 0-3-16,0 0-2 15,0 0 0-15,0 0 1 16,0 0 2-16,0 0-2 16,0 0-1-16,0 0 1 15,0 0-3-15,0 0 3 16,2 0 3-16,2 5 9 16,8-3 3-16,5 3 1 15,6-1 2-15,4 2-4 0,2 1-8 16,2 0-3-16,-2-3-2 15,2-2-2-15,2 3-1 16,3 0-1-16,-3-1 1 16,7 0 2-16,5-2-1 15,9 1-1-15,5-1 0 16,11-2 1-16,5 3-2 16,4-3 3-16,-8 0-3 15,-5 0-1-15,-8 0 0 16,-4 0 0-16,-8 0-2 15,-3 0 3-15,-3 0 0 0,-2 0 1 16,-3 0-1-16,2 0 0 16,-6 0 0-16,0 0 0 15,0 0 0-15,-2 0 0 16,-1 0-1-16,1 0 1 16,0 0-1-16,5 0-1 15,-3 0 2-15,-4 0 0 16,-7 0 2-16,-5 0-1 15,-3 2-1-15,-3-2 0 16,-7 0 0-16,2 2 0 16,-2-2 0-16,-2 0 2 15,0 0-1-15,6 0-1 16,-6 0 1-16,0 0 1 16,0 0-1-16,2 0 0 15,-2 0 0-15,0 0 2 16,2 0 1-16,-2 0 0 0,0 0-2 15,0 0-2-15,0 0 0 16,0 0-1-16,0 4-32 16,0-2-127-16,-10 0-302 15</inkml:trace>
  <inkml:trace contextRef="#ctx0" brushRef="#br0" timeOffset="57751.83">21467 6527 44 0,'0'0'466'0,"0"0"-329"0,0 0-69 15,0 0 82-15,0 0-3 16,0 0-39-16,0 0-46 16,-11 0-14-16,11 0 0 15,0 0 0-15,0 0-13 16,0 0-3-16,0 0-6 16,0 0-5-16,0 0-7 15,0 0-4-15,0 0-3 16,0 0-3-16,0 0 0 15,13 4-3-15,12 3 2 16,6 4 0-16,11-2 4 16,12-2-5-16,2-3 1 0,6-2 0 15,5-2-2-15,4 0 0 16,5 0 0-16,9 0 0 16,-1 0-1-16,3 0 1 15,-2 0-2-15,-12-4 0 16,-1 0 0-16,-15 1 0 15,-1 1 0-15,-9-1 1 16,4 3 0-16,-4 0 0 16,2 0 0-16,0-2 0 15,-4 0 1-15,-3 0 0 16,0-2-1-16,-6-1 1 16,0 0 0-16,-9 3-1 0,-8 0 2 15,-5 0-2-15,-1 2 0 16,-11 0 1-16,2 0-1 15,-4 0 0-15,0 0-2 16,0 0-1-16,0 0 0 16,0 0 1-16,0 0 0 15,0 0 0-15,0 0-2 16,0 0-30-16,0 0-75 16,0 0-211-16,0-6-488 15</inkml:trace>
  <inkml:trace contextRef="#ctx0" brushRef="#br0" timeOffset="61036.03">21665 4326 141 0,'0'0'56'16,"0"0"-5"-16,0 0 31 0,0 0 2 15,0 0-18-15,0 0-13 16,0 0 0-16,0 0 8 15,0 0 4-15,0 0-4 16,0 0-5-16,0 0 3 16,0 0 6-16,0 0-10 15,0 0-2-15,0 0-6 16,0 0-6-16,0 0-7 16,0 0-15-16,0 0-3 15,0 0-8-15,3 0-3 16,16 0-3-16,10 0 7 15,14 0 8-15,6 0-3 16,0 0-4-16,9 0-6 0,7 0 2 16,4 0-4-16,6 0 1 15,1-3-2-15,2 1-1 16,-2 2 0-16,-5 0-1 16,-9 0 0-16,3 0 0 15,-7-2 0-15,0-2 0 16,2-3 0-16,-2 0-2 15,-4 1 3-15,-10-1-2 16,-6 2 1-16,-18 1 1 16,-5 2 2-16,-5-3-2 15,-8 3 2-15,-2 0-1 16,0 0 1-16,0 2-2 0,0-3 0 16,0 3-2-16,0 0-32 15,0-7-42-15,-12 3-106 16,-1-5-285-16</inkml:trace>
  <inkml:trace contextRef="#ctx0" brushRef="#br0" timeOffset="62485.37">21799 3020 323 0,'0'0'100'0,"0"0"-70"15,0 0 81-15,0 0-2 16,0 0-33-16,0 0-43 16,0 0 16-16,-2 5 7 15,2-5-2-15,0 0-6 0,0 0-7 16,0 2 7 0,0-2-9-16,0 0-6 0,0 0-10 15,0 0 4-15,0 0-5 16,0 0-6-16,2 0-3 15,9 0-1-15,3 0-8 16,12 0 6-16,6 0 6 16,12 0-8-16,12 0 1 15,2-5-1-15,4-1-5 16,3-1-3-16,4 5 2 16,-5 0-2-16,3 2-1 15,-3 0 1-15,-1 0 1 16,-7 0-1-16,-3 0-2 0,3 0 2 15,2 0 2 1,5 0-2-16,-8 0 2 0,-2 0-2 16,-1 0 0-16,-6 0 0 15,-3 0 0-15,-1 0 0 16,-4 0 0-16,-7 0-2 16,-11 0 1-16,-7 0 0 15,-3 0 1-15,-8 0 0 16,0 2 0-16,-2-2 2 15,0 0 2-15,0 0-2 16,0 0-1-16,0 0-1 16,0 0 0-16,0 0-2 15,0 0-4-15,0 2-57 16,0-2-139-16,-6 0-335 0</inkml:trace>
  <inkml:trace contextRef="#ctx0" brushRef="#br0" timeOffset="63760.89">22059 3132 250 0,'0'0'408'0,"0"0"-313"16,0 0-38-16,0 0 73 16,0 0-44-16,0 0-84 15,0 0-2-15,-10 0 0 0,-17 48 0 16,-7 11 13 0,-1 12 3-16,2 2-2 0,-5 6-8 15,-1 1-1-15,2-3 4 16,-5-1-5-16,-6-6-3 15,11-8 0-15,-3-9 3 16,7-6-2-16,6-11-1 16,0-10 1-16,13-4-2 15,1-8-1-15,9-3-27 16,-1-7-42-16,5-4-56 16,0 0-60-16,0 0-66 15,13-9-100-15</inkml:trace>
  <inkml:trace contextRef="#ctx0" brushRef="#br0" timeOffset="64068.31">22641 3076 416 0,'0'0'343'15,"0"0"-317"-15,0 0-14 16,0 0 166-16,-102 143-77 16,62-77-56-16,-5 10-24 0,-1 5 15 15,-2-1-6 1,9-3-10-16,1-1-14 0,4-6-5 16,0-8 4-16,5-7-2 15,10-8-4-15,-4-5 2 16,5-6-2-16,3-10-6 15,2-6-84-15,-1-4-49 16,14-16-93-16,0 0-134 16</inkml:trace>
  <inkml:trace contextRef="#ctx0" brushRef="#br0" timeOffset="64361.729">22957 3126 728 0,'0'0'65'0,"0"0"-24"16,0 0 50-16,0 0 59 16,-91 142-70-16,36-65-22 15,8 2-33-15,5 1 4 16,4-5-5-16,7-4-9 15,4-6-9-15,4-10-3 16,5-5 0-16,3-15-3 16,3-5-12-16,4-10-57 15,1-12-64-15,7-8-75 0,0 0-120 16,0-6-88 0</inkml:trace>
  <inkml:trace contextRef="#ctx0" brushRef="#br0" timeOffset="64602.82">23111 3087 123 0,'0'0'769'0,"0"0"-673"16,0 0-92-16,0 0 120 15,0 0-54-15,0 0-48 16,-26 116 15-16,-5-36 12 0,2 2-27 15,-2 2-16 1,4 0-1-16,2-2-3 0,5-5-2 16,-2 6-16-16,2 0-78 15,9-61-116-15,-1-4-282 16</inkml:trace>
  <inkml:trace contextRef="#ctx0" brushRef="#br0" timeOffset="65878.489">21639 4885 717 0,'0'0'223'0,"0"0"-185"15,0 0 38-15,0 0 62 16,0 0-41-16,0 0-59 16,13-16-31-16,-13 25-7 15,0 14-8-15,0 17 8 16,-18 18 10-16,-8 12 21 15,-5 9-10-15,-6-1-11 16,6-2-3-16,5-5 5 16,1-9-9-16,7-4-1 0,7-6 1 15,5-8 0-15,-2-6-2 16,8-9 0-16,0-5 1 16,0-4-2-16,0-4-1 15,0-2 1-15,10-4 0 16,7 2 0-16,10-6 2 15,9-1 3-15,7-5 1 16,5 0-6-16,6 0-1 16,2 0-6-16,-6-7-7 15,4-9-11-15,-5-4-3 0,2-4-41 16,-2-7-67 0,-38 17-146-16,1-1-212 0</inkml:trace>
  <inkml:trace contextRef="#ctx0" brushRef="#br0" timeOffset="66332.899">22155 5248 481 0,'0'0'380'0,"0"0"-277"16,0 0-47-16,0 0 76 15,0 0-59-15,0 0-33 16,-131 54-18-16,93-9-10 15,9 1-1-15,7 0-3 16,2-1-1-16,13-2-5 0,0-5 0 16,7-5-2-16,0-1 2 15,0-6-2-15,7-2 0 16,9-6-4-16,11-4-17 16,4-8-7-16,0-6-6 15,9 0-11-15,-9 0 22 16,-4-16 11-16,-7-10 12 15,0-12 5-15,-11-11-1 16,0-9 0-16,-5-9-1 16,3-6 10-16,-5-6 17 15,-2 11-4-15,0 8 0 16,0 10-2-16,0 12-1 0,0 10-8 16,0 6-3-16,0 5-3 15,0 9 2-15,0 3-10 16,0 4-1-16,0 1-2 15,0 0-5-15,0 0-10 16,0 0-65-16,0 0-71 16,0 0-149-16,0 0-103 15</inkml:trace>
  <inkml:trace contextRef="#ctx0" brushRef="#br0" timeOffset="67164.51">22632 5104 720 0,'0'0'255'16,"0"0"-178"-16,0 0-3 16,0 0 66-16,0 0-68 15,0 0-49-15,0 88-15 16,-4-32 8-16,0 4 11 15,2 1-10-15,2-6-7 16,0-2-7-16,0-3 4 16,2-6-4-16,11-6-2 15,0-7 2-15,3-6-3 16,-1-10-2-16,1-5-11 16,-3-6 2-16,1-4-1 15,-3 0 12-15,0-9 0 16,7-22 6-16,0-12-4 15,1-15-1-15,6-8-1 16,-7-10 3-16,4 2 0 0,-6 7-2 16,-1 9 5-16,-8 12 13 15,0 12-1-15,-7 8 7 16,0 9 14-16,0 12-10 16,0 0-1-16,0 5-6 15,0 0-11-15,0 0-11 16,0 0-5-16,0 15-2 15,0 23-3-15,0 16 9 16,0 10 1-16,6 3 1 16,15-2 0-16,-4-8-1 15,10-7-4-15,2-10-11 16,6-11-6-16,4-9 2 0,3-11-1 16,2-9 13-16,-1 0 6 15,-3-2 1 1,0-30 6-16,-7-8 3 0,-2-14-2 15,-2-6 10-15,-4-9 9 16,-7 1-8-16,-3 0-5 16,-5 13-1-16,-8 5 1 15,-2 10-2-15,0 10-11 16,0 6-1-16,0 10-1 16,0 4-5-16,0 8-41 15,0 2-56-15,-16 0-50 16,5 0-247-16,-7 7-450 15</inkml:trace>
  <inkml:trace contextRef="#ctx0" brushRef="#br0" timeOffset="72908.76">22410 1757 924 0,'0'-9'170'16,"0"9"-106"-16,0 0 68 15,0 0-54-15,0 0-44 0,0 0-34 16,0 11-2-16,0 31-2 15,0 21 4-15,-2 13 12 16,-10 2-2-16,8 2-2 16,-5-4-6-16,5-5-1 15,-4-3 0-15,4-8 3 16,-5-8-4-16,5-11-2 16,4-11-4-16,0-5-41 15,0-12-46-15,0-3-70 16,0-10-64-16,0 0-198 15</inkml:trace>
  <inkml:trace contextRef="#ctx0" brushRef="#br0" timeOffset="73195.68">22699 1672 738 0,'0'0'187'16,"0"0"-148"-16,0 0 0 16,0 0 46-16,0 0-53 15,-4 120 34-15,-10-47-37 16,5 2-5-16,5-2 6 16,2-4-18-16,0-5-5 0,2-2-1 15,0-1 0 1,0-5-6-16,0-3 0 0,0-6 0 15,0-3-46-15,0-4-73 16,-7-38-83-16,0-2-223 16</inkml:trace>
  <inkml:trace contextRef="#ctx0" brushRef="#br0" timeOffset="73406.51">22431 2220 637 0,'0'0'187'15,"0"0"-145"-15,0 0 43 0,0 0 76 16,137-76-120-16,-97 76-41 16,7 0-3-16,8 0-1 15,10 14-86-15,-41-9-123 16,-6-3-229-16</inkml:trace>
  <inkml:trace contextRef="#ctx0" brushRef="#br0" timeOffset="73659.98">23096 2066 569 0,'0'0'406'0,"0"0"-334"0,0 0-66 16,0 0 111-16,0 0-80 16,0 0-29-16,0 68-7 15,0-27 7-15,0 2 7 16,2-3-10-16,2 0 0 16,5-2-3-16,3-5-2 15,-4-1-6-15,6-8-119 16,-5-22-122-16,-3-2-280 15</inkml:trace>
  <inkml:trace contextRef="#ctx0" brushRef="#br0" timeOffset="73846.98">23453 1855 842 0,'0'0'137'16,"0"0"-129"-16,0 0-8 16,0 0 0-16,0 0-21 15,0 0-220-15,15-4-4 16</inkml:trace>
  <inkml:trace contextRef="#ctx0" brushRef="#br0" timeOffset="74378.57">23700 1917 418 0,'0'0'402'0,"0"0"-311"16,0 0-59-16,0 0 46 16,0 0-68-16,-116 14-10 15,64 19 0-15,4 0-1 16,7 3 0-16,10-5 0 15,6-2 2-15,8-7-2 16,3-7 0-16,12-2-3 16,0-8-4-16,2-3-16 15,0-2-1-15,0 0-5 0,0 0 10 16,0 0 20-16,6 0 2 16,10 0 4-16,7 0 0 15,-8 0-4-15,-1 0-2 16,1 0 2-16,-3 0-2 15,-8 0 10-15,7 0-1 16,-5 0-5-16,6 10 0 16,1 13 9-16,0 8-3 15,1 3 6-15,1 9-2 16,-8 4 8-16,0 2-3 16,-3 5-1-16,-4 0-5 15,0-3 7-15,0-3-3 16,-2-1-1-16,-16-4 1 15,-6-6-10-15,-3-3-6 0,-2-10 5 16,-2-6-5-16,-2-6 7 16,-6-11-8-16,1-1-41 15,3-3-57-15,-3-34-56 16,32 11-94-16,-4-4-157 16</inkml:trace>
  <inkml:trace contextRef="#ctx0" brushRef="#br0" timeOffset="74912.88">23873 1683 804 0,'0'0'115'0,"0"0"-114"16,0 0-1-16,0 0 125 15,12 138-39-15,-26-68-45 16,3 1-21-16,7 0-2 16,-1-4 11-16,0-4-17 15,5-8 1-15,0-6-11 16,0-7-1-16,0-6 5 16,0-8-5-16,0-8 3 15,0-6-4-15,5-8-3 16,-2-6-19-16,-1 0-5 0,9 0 6 15,4-6 12 1,7-25-2-16,7-7-19 0,5-11 3 16,-5-2 15-16,0-1 11 15,-2 4 1-15,-7 12 1 16,-5 12 2-16,-4 8 24 16,-8 9 26-16,-3 7 7 15,0 0-9-15,0 0-30 16,0 0-21-16,0 0-2 15,0 23-5-15,0 17 7 16,2 10 25-16,7 9 7 16,-7-1-12-16,7 0-10 15,-5-3-3-15,1-4-1 0,4-4-1 16,-3-7-3-16,3-8 2 16,-4-6-2-16,4-4-2 15,-3-4-43-15,3-2-87 16,-7-16-192-16,-2 0-471 15</inkml:trace>
  <inkml:trace contextRef="#ctx0" brushRef="#br0" timeOffset="86872.04">24263 6580 424 0,'0'0'193'16,"0"0"-100"-16,0 0-9 16,0 0 67-16,0 0-82 15,0 0-26-15,0 0 4 16,-18 3 0-16,18-3-10 0,-2 0-13 16,0 0-1-1,-9 0 5-15,-1 2-2 0,4 1 1 16,-3-3-5-16,7 0 4 15,-6 0-5-15,8 0 0 16,-7 0 0-16,5-3 2 16,-5-13-2-16,2-6-1 15,-2-5-1-15,5-6-9 16,2-5-3-16,2-2-7 16,0-2 1-16,0 0 3 15,0-1 0-15,0 3-3 16,0 2-1-16,13 2-1 15,3 3-3-15,-1 2 2 16,5 4 0-16,5 3-1 0,2 0 2 16,4 8 0-16,-5 2-2 15,1 8-1-15,-7 2-1 16,5 4 0-16,-4 0 0 16,6 0 0-16,2 24 0 15,0 2 2-15,0 6 3 16,0 3 0-16,-4 5-4 15,-8 6 1-15,-3 6-2 16,-5 0-4-16,-9-3 3 16,0-5-11-16,0-6 10 15,-9 0 5-15,-11-8 0 16,-7 0 0-16,1-4 2 16,-1-4 1-16,0-4 3 0,-2-1 0 15,0-9 1 1,0-3 1-16,0-5 1 0,0 0 0 15,7-7-1-15,-2-16 1 16,8-5-1-16,5-10-5 16,7-7 0-16,1-8-1 15,3-5-26-15,0-3-28 16,20 5-74-16,-2 39-187 16,4 8-252-16</inkml:trace>
  <inkml:trace contextRef="#ctx0" brushRef="#br0" timeOffset="87891.19">25473 5912 564 0,'0'0'201'16,"0"0"-39"-16,0 0 19 15,0 0-51-15,0 0-50 16,0 0-42-16,0-29-22 16,2 29-16-16,-2 0-7 15,0 20-11-15,2 16 18 16,-2 12 0-16,5 9 9 15,-3 3-7-15,-2 6 1 0,3-1-1 16,-1-4-1 0,2-7 2-16,3-9-2 0,-5-5-1 15,2-6 0-15,3-5 0 16,0-7-3-16,4-7-7 16,0-3 5-16,3-6-1 15,-1-6 6-15,5 0 6 16,9 0 4-16,0-22 2 15,4-11 16-15,-2-12 0 16,4-8 3-16,-2-10-12 16,5-9-13-16,-5-3-2 15,2 2-4-15,1 11-1 16,-12 14-19-16,0 15-35 0,-6 13-49 16,-3 11-80-1,-13 9-120-15,0 0-150 0</inkml:trace>
  <inkml:trace contextRef="#ctx0" brushRef="#br0" timeOffset="88255.239">26150 6019 239 0,'0'0'295'0,"0"0"-215"16,0 0-12-16,0 0 64 15,0 0-45-15,0 0-46 16,-104 89-6-16,63-51-16 0,8 4-9 15,4 2-7 1,14 1-3-16,4-5-18 16,11-2 14-16,0-4-8 0,2-5 11 15,22-9-4-15,5-5 1 16,4-5-1-16,6-10 2 16,1 0-6-16,-9 0 8 15,-2-5 1-15,-9-18 13 16,2-7 1-16,-8-10 9 15,1-8 4-15,-9-9-12 16,2-3 1-16,-4-3-4 16,-4 5 3-16,0 12-9 15,0 2-6-15,0 9-8 16,-14 8-29-16,8 23-113 16,-5 0-157-16</inkml:trace>
  <inkml:trace contextRef="#ctx0" brushRef="#br0" timeOffset="88566">26422 5596 712 0,'0'0'127'15,"0"0"-127"-15,0 0 0 0,-51 140 117 16,29-77-15-16,2 6-47 16,-1 2-34-16,13 5 6 15,-1 2-14-15,7 1 11 16,2 1-13-16,0-2-6 16,0-8 6-16,0-7-11 15,4-13 2-15,5-8 0 16,2-9-1-16,-4-10-1 15,2-6-9-15,-1-7-87 16,-1-10-110-16,-2 0-182 16</inkml:trace>
  <inkml:trace contextRef="#ctx0" brushRef="#br0" timeOffset="88906.409">26705 5620 365 0,'0'0'552'16,"0"0"-440"-16,0 0-109 16,0 0 85-16,0 0-25 15,0 0-60-15,-31 90 27 16,22-24 19-16,3 6-9 15,4-1-13-15,2 3-4 16,0 0-8-16,0 3 2 0,0-1-10 16,0-4-4-16,0-6-2 15,0-9-1-15,0-7 2 16,0-8-2-16,2-4 0 16,-2-10-1-16,0-3-52 15,0-2-71-15,0-23-114 16,0 0-211-16</inkml:trace>
  <inkml:trace contextRef="#ctx0" brushRef="#br0" timeOffset="89159.31">26400 6148 860 0,'0'0'151'15,"0"0"-81"-15,0 0 100 16,0 0-45-16,0 0-74 16,0 0-36-16,127-46 2 15,-65 46 2-15,8-3-12 16,-8 3-1-16,3 0-6 16,-9 0 0-16,-10 0-4 15,-4 0-73-15,-11 13-75 16,-31-8-169-16,0 0-196 15</inkml:trace>
  <inkml:trace contextRef="#ctx0" brushRef="#br0" timeOffset="93833.28">24185 732 638 0,'25'-11'237'16,"-21"2"-122"-16,0 2 23 16,2 3 24-16,-4 2-79 15,-2-1-34-15,0 3-22 0,0 0-4 16,0 0-7 0,0 0-16-16,0 0-2 0,0 0-10 15,-2 0-7-15,-19 0-8 16,-8 14 27-16,-6 1 3 15,-8-1 0-15,3-3 3 16,7-2-2-16,1-5 1 16,12 1-1-16,5-5-2 15,1 0 4-15,3 0-2 16,3 0 3-16,-4 0-2 16,-3-12 3-16,-1-1-6 15,-2 0-2-15,2 2 1 16,1 4-2-16,3 0-1 15,4 3-4-15,-3 2 2 16,1 2-1-16,4 0 1 0,2 0-4 16,-7 0 1-16,-3 0 0 15,3 4 2-15,-2 12 1 16,-1-1-2-16,1 5 2 16,4 2 1-16,-2 3 1 15,0 1-6-15,7 4-5 16,-6 0 6-16,6 5 1 15,4-2-2-15,0 0-6 16,0 1-4-16,0-6-2 16,0-3 1-16,0-8-9 15,2-5 13-15,10-4-1 16,5-3 10-16,8-2-1 0,2-3 7 16,4 0 2-16,-2 0 4 15,4-3-5-15,3-12 5 16,-5-1 2-16,-4-2-7 15,-5 5 3-15,0 0-1 16,-6 3-3-16,-3 2 1 16,3-2 0-16,-1 7-1 15,1-2 0-15,1 5-2 16,2 0-7-16,-4 0 3 16,-1 8-1-16,1 17 3 15,1 2 4-15,-1 6-2 16,-1 3 2-16,-3 1-2 15,-9 3 1-15,-2-2-1 0,0 1 2 16,0-8 0-16,-13-2 3 16,-14-3 0-16,0-1-2 15,-4-5 12-15,-2-2 14 16,-5-5-15-16,5-4 11 16,-4-1-6-16,6-8-4 15,0 0-7-15,0 0 1 16,-7 0-3-16,9-13-4 15,-4-7-1-15,1-4-45 16,8-4-72-16,19 12-126 16,3 0-285-16</inkml:trace>
  <inkml:trace contextRef="#ctx0" brushRef="#br0" timeOffset="94752.3">24504 763 550 0,'0'0'157'16,"0"0"-6"-16,0 0 29 16,0 0 1-16,0 0-77 15,0 0-46-15,0 0-29 16,-7-31-4-16,7 31-12 16,0 0-13-16,0 0-4 15,0 0-4-15,0 2 0 16,0 27-5-16,0 15 13 15,0 13 9-15,0 5 1 0,7 0-10 16,2 2-3-16,-3-1 3 16,3-2 1-16,5-5 0 15,-3-3 2-15,-2-9-2 16,4-6-2-16,-2-12 1 16,1-6-2-16,-6-6-3 15,1-10 0-15,-5-4 5 16,-2 0 4-16,0 0 0 15,4 0 2-15,6-6 6 16,-2-16 0-16,5-14 3 16,8-6-2-16,-3-8 2 15,6-10-7-15,-2-7-1 0,3-2 1 16,0-4 4 0,-4 6-2-16,4 2 0 0,2 5-7 15,-9 14-2-15,4 8-1 16,-11 13 4-16,-4 10 6 15,-1 6-5-15,-1 2-3 16,-3 5-2-16,-2 0 0 16,0 2-3-16,0 0-5 15,0 0-7-15,0 0-47 16,0 0-35-16,7 9-99 16,0 2-27-16,-5-2-168 15</inkml:trace>
  <inkml:trace contextRef="#ctx0" brushRef="#br0" timeOffset="96053.63">25273 1077 198 0,'0'0'473'16,"0"0"-338"-16,0 0 0 16,0 0 39-16,0 0-66 15,0 0-50-15,0-60-31 16,-10 57-4-16,-3 3-10 0,-3 0-5 16,-1 0-3-16,-3 0-3 15,-7 0 0-15,0 20-1 16,-2 8-1-16,-2 2-1 15,-3 8 0-15,5 2 1 16,8 0 0-16,-2 0 1 16,10-1 0-16,4-6-1 15,2 0-1-15,7-3-8 16,0-8-8-16,0-2-8 16,9-4-6-16,11-4-3 15,9-4 4-15,7-6 1 16,-1-2 25-16,3 0 4 15,-9-10 0-15,-2-14 6 0,-7-7 4 16,3-9 0 0,-8-9 8-16,-1-9 10 0,-6-7 1 15,3 1-9-15,-1 6-10 16,-8 11-4-16,0 12 0 16,-2 10 0-16,0 10-6 15,0 0-8-15,0 8-56 16,-16-6-102-16,7 11-200 15,1-1-249-15</inkml:trace>
  <inkml:trace contextRef="#ctx0" brushRef="#br0" timeOffset="96425.36">25498 395 371 0,'0'0'376'15,"0"0"-322"-15,0 0-45 16,0 0 23-16,0 0 23 15,0 0 11-15,-21 158-17 16,15-101 6-16,6 5-11 0,0 5-18 16,0 13 10-16,0 8-24 15,0 4 17-15,6-5-5 16,4-11-13-16,1-13-10 16,-5-15-1-16,3-6 1 15,-2-10-1-15,2-10-56 16,-5-6-54-16,5-10-63 15,-9-6-143-15,2 0-136 16</inkml:trace>
  <inkml:trace contextRef="#ctx0" brushRef="#br0" timeOffset="96761.909">25903 402 615 0,'0'0'162'0,"0"0"-152"16,0 0 82-16,0 0 31 15,0 0-114-15,0 0-3 16,-11 71-6-16,5-19 27 15,-4 3 20-15,4 8-14 0,-5 1-10 16,7 3 5-16,-4 6-9 16,6 2-12-16,2-3-3 15,0-7 4-15,0-4-8 16,0-13 0-16,0-9-17 16,2-6-102-16,-2-33-110 15,0 0-130-15</inkml:trace>
  <inkml:trace contextRef="#ctx0" brushRef="#br0" timeOffset="96988.22">25643 771 609 0,'0'0'204'16,"0"0"-137"-16,0 0 72 15,0 0 41-15,0 0-112 16,0 0-65-16,42-41-3 16,-7 38 0-16,10 3 0 15,2 0 0-15,-2 0-63 16,-1 0-142-16,-33 0-180 16</inkml:trace>
  <inkml:trace contextRef="#ctx0" brushRef="#br0" timeOffset="97493.25">26437 879 761 0,'0'0'81'16,"0"0"-22"-16,0 0 141 15,0 0-91-15,0 0-79 16,0 0-25-16,97-26 9 16,-42 20 3-16,13 6-9 15,-2 0 2-15,12 0-6 16,2 0 7-16,3 0-7 16,-1 0-2-16,3 0 2 15,-8 0 0-15,2 0-1 16,-8 0 1-16,1 0 1 15,-10-2-4-15,-4-7 2 16,-5 2-1-16,-4 3-4 16,0-2-1-16,-4 1 3 0,-3 0-39 15,-7-1-99-15,0-3-102 16,-35 3-134-16,0-3-169 16</inkml:trace>
  <inkml:trace contextRef="#ctx0" brushRef="#br0" timeOffset="97824.409">27661 516 505 0,'0'0'165'0,"0"0"-103"16,0 0 75-16,0 0-3 16,0 0-94-16,0 0-40 15,-15 4 0-15,44 28 19 16,0 0 31-16,6 7-14 15,1-1-14-15,-9 0-6 16,-6-1-10-16,2 3-3 16,-11 7-2-16,-6-3 3 15,-4-2 4-15,-2 4 7 16,0-7 0-16,-2-3 2 16,-16-2 11-16,-5-8-5 15,2-4-12-15,-8-4 1 16,-12 0-8-16,-3-4 3 0,-10 0-7 15,-8-5-35 1,-7-6-128-16,40-3-145 0,4 0-305 16</inkml:trace>
  <inkml:trace contextRef="#ctx0" brushRef="#br0" timeOffset="99224.57">28677 339 768 0,'0'0'262'0,"0"0"-180"16,0 0 13-16,0 0 9 15,0 0-44-15,0 0-49 16,-13-12-11-16,11 29-12 16,-6 18 12-16,0 15 1 15,-1 3 9-15,5 5 0 16,-8-2-8-16,1 0 5 16,5 2-2-16,-6-5-5 15,1 3 3-15,5 2-2 16,-3 0 0-16,4-4-1 15,3-6 3-15,-3-6-1 0,5-11-2 16,0-6-9 0,0-8-29-16,0-3-35 0,0-8-71 15,0-6-121-15,7 0-205 16</inkml:trace>
  <inkml:trace contextRef="#ctx0" brushRef="#br0" timeOffset="99601.68">28889 887 764 0,'0'0'221'0,"0"0"-151"16,0 0 35-16,0 0 49 15,0 0-74-15,0 0-47 16,0 0-14-16,13 20-5 15,-13-20-6-15,0 2-8 16,0-2 0-16,3 0 2 0,-3 4-1 16,6-2-1-16,3 0-67 15,-5-2-140-15,3 0-242 16</inkml:trace>
  <inkml:trace contextRef="#ctx0" brushRef="#br0" timeOffset="104453.25">29203 666 417 0,'-11'-10'309'0,"9"-5"-133"0,-3-3-42 16,3-1 17-16,2 1-39 15,0 2-47-15,-2-2-27 16,2 4-10-16,0 3 6 16,0 2-9-16,0 4-7 15,0 3-2-15,0 0-7 16,0 2-4-16,0 0-1 15,0 0-4-15,0 0-1 16,0-2-7-16,0-3 5 16,4 3-4-16,5 0 5 15,0 2-2-15,-3 0 2 16,2 0 0-16,-6 0-3 0,0 0-3 16,0 0-6-16,2 0-4 15,1 9 5-15,-1 6 5 16,-2 5-1-16,0 0 3 15,-2 0 4-15,0 0-1 16,0-2 1-16,0 3 1 16,0 1 1-16,0-2 0 15,-6 2 0-15,-3 3 0 16,3 1 1-16,-6 1 1 16,8 2-2-16,-5 0 0 15,5-3 0-15,-3-4 0 16,2 2 0-16,5-4-13 15,0-4-22-15,0 3-42 0,0-1-48 16,5-16-133 0,6-2-151-16</inkml:trace>
  <inkml:trace contextRef="#ctx0" brushRef="#br0" timeOffset="104694.23">29283 1207 543 0,'0'0'342'15,"0"0"-254"-15,0 0-39 0,0 0 104 16,0 0-63-16,0 0-59 16,-2 13-18-16,2-13 1 15,0 2-7-15,0-2-4 16,0 3-3-16,0-1 0 15,4-1-3-15,17-1-119 16,-10 0-151-16,-3 0-414 16</inkml:trace>
  <inkml:trace contextRef="#ctx0" brushRef="#br0" timeOffset="107125.66">30069 491 534 0,'0'0'248'16,"0"0"-90"-16,0 0-12 16,0 0 31-16,0 0-76 15,0 0-42-15,0 0-18 16,-6-49 1-16,6 49-1 16,0 0-15-16,0 0-11 15,0 0-9-15,0 0-6 16,0 0-2-16,0 0-6 15,0 14-9-15,0 19 3 0,0 16 14 16,0 5 7 0,0 4-5-16,0 4-2 0,2 0 0 15,4 5 2-15,4-2 0 16,-1-2-2-16,-1-6-1 16,0-8-2-16,-4-9-5 15,0-13-7-15,1-9 0 16,-5-8 1-16,2-4 4 15,-2-5 4-15,0-1 6 16,0 0 5-16,0 0-2 16,2 0 8-16,9 0-1 15,-2-17 3-15,11-19-12 0,7-11-1 16,2-11 1-16,2-6-1 16,0-4 1-16,0 2 1 15,-2 1-2-15,0 5 0 16,-4 0 0-16,0 8 2 15,-6 6-2-15,-3 8 0 16,-1 7 0-16,-3 6 1 16,-1 5 1-16,-5 7 4 15,2 4-5-15,-8 4 4 16,2 1-4-16,-2 4 1 16,0 0 0-16,0 0-2 15,0 0-1-15,0 0-3 16,0 0 2-16,0 0-2 15,0 0-4-15,0 0 4 16,0 0-2-16,0 0 1 0,0 0-14 16,0 0-50-16,2 20-21 15,0 9-42-15,5 5-67 16,-5-21-143-16,2-2-138 16</inkml:trace>
  <inkml:trace contextRef="#ctx0" brushRef="#br0" timeOffset="107594.08">30783 727 668 0,'0'0'214'16,"0"0"-163"-16,0 0 74 15,0 0 13-15,0 0-91 16,0 0-47-16,0 0 0 16,-76 27 8-16,38-10 12 15,3 8-8-15,-1 8-11 16,5 5 4-16,4 8-3 16,7 0-2-16,7 1-1 15,3-5-1-15,10-2 1 16,0-4 1-16,0-5 0 15,0-4-5-15,23-4-22 0,1-8-8 16,10 0 1 0,-1-5-8-16,-2-8-8 0,-2-2 48 15,-6 0 2-15,-4-5 15 16,2-17 0-16,-11-11-2 16,4-12 10-16,-3-5 14 15,-2-5-14-15,-7-5 8 16,1 7-1-16,-3-2-23 15,0 13 4-15,0 7 0 16,0 2-11-16,0 6-1 16,0 0-25-16,0-4-88 15,-3 23-176-15</inkml:trace>
  <inkml:trace contextRef="#ctx0" brushRef="#br0" timeOffset="107927.3">31126 311 564 0,'0'0'154'16,"0"0"-69"-16,0 0-1 15,0 0 35-15,0 0-119 0,0 0-3 16,-10 96 3-16,-9-41 17 16,-1 8-3-16,1 4-3 15,2 0 8-15,3 6-9 16,3-2-1-16,7 3-2 16,2-2 0-16,2-4-4 15,0-3-3-15,4-12-2 16,17-11-108-16,-13-39-128 15,3-3-140-15</inkml:trace>
  <inkml:trace contextRef="#ctx0" brushRef="#br0" timeOffset="108262.909">31587 273 270 0,'0'0'538'0,"0"0"-463"16,0 0-44-16,0 0 118 16,0 0-72-16,0 0-77 15,5 4-30-15,-5 36 30 16,-14 14 21-16,-4 6 10 15,0 5-21-15,-1 4-1 0,-2 2 1 16,5 5 1-16,3-3-3 16,7 1-5-16,4-4 1 15,2 0-4-15,0-7 0 16,0-13-81-16,0-10-63 16,0-40-106-16,0 0-73 15</inkml:trace>
  <inkml:trace contextRef="#ctx0" brushRef="#br0" timeOffset="108495.37">31278 696 532 0,'0'0'294'16,"0"0"-190"-16,0 0 21 15,0 0 54-15,0 0-87 16,0 0-64-16,64-40-21 15,-13 40 3-15,9 0-2 16,-4 0-3-16,4 7-2 16,0 6-2-16,3 1-2 15,-3 1-1-15,-2 1-50 16,-10 2-68-16,-40-14-91 16,-6-2-184-16</inkml:trace>
  <inkml:trace contextRef="#ctx0" brushRef="#br0" timeOffset="166909.36">23811 4445 123 0,'0'0'27'16,"0"0"-27"-16,0 0 1 0,0 0-1 16,0 0 2-16,0 0 9 15,0 0 16-15,43-108-2 16,-43 99 5-16,0 2-3 16,0 1-3-16,0-1 1 15,0 2-10-15,0-1 17 16,0 1 21-16,-3-1 6 15,3 1 8-15,0 1-9 16,0 4 3-16,0 0 25 16,0 0-2-16,-5 0-23 15,5 0-6-15,0 0-1 16,-2 0 4-16,0 0 3 0,0 0-5 16,2 0-8-16,0 0 2 15,0-3-7-15,0 3-6 16,0-2-5-16,-2-2 1 15,-3 2-10-15,1-8-5 16,0 0-5-16,-6-4-3 16,8-4-3-16,0-4-6 15,2-2 0-15,0-6-2 16,0 2 1-16,4-4 0 16,21 2 0-16,4 0-2 15,4 5-1-15,5 3-1 16,7 4-3-16,-3 5 4 0,1 4 2 15,-1 5-6-15,-9 4 5 16,-2 0-2 0,3 0 0-16,-12 0-2 0,1 8-2 15,-8 15-1-15,-9 6-3 16,1 12 0-16,-7 3 6 16,0 5 0-16,0 0 4 15,-24-3 0-15,-7-3 1 16,-8-3 1-16,2-7 0 15,-3-4 1-15,2-6 1 16,5-8-1-16,-4-7 1 16,8-4 1-16,8-4 1 15,-2 0 2-15,3 0-1 0,-2-14-5 16,2-8 0 0,5-5-19-16,1-2-18 0,14-2-28 15,0-1-85-15,6 22-124 16,17-2-246-16</inkml:trace>
  <inkml:trace contextRef="#ctx0" brushRef="#br0" timeOffset="167124.43">24348 4371 731 0,'0'0'251'0,"0"0"-188"0,0 0 18 15,0 0 46 1,0 0-59-16,0 0-42 0,13 21-26 16,-13-16-3-16,0 2-3 15,0 0-34-15,0-1-89 16,0-6-115-16,0 0-138 16,7 0-119-16</inkml:trace>
  <inkml:trace contextRef="#ctx0" brushRef="#br0" timeOffset="167510.34">24856 3958 531 0,'0'0'173'0,"0"0"-171"16,0 0 5-16,0 0 87 15,0 0 32-15,0 0-50 16,-85 111-35-16,52-72-6 16,-3-2-5-16,5-4-10 15,6 3-5-15,6-2-7 16,5-3-2-16,1 0-5 16,3-4 0-16,6-3-1 15,4-1 7-15,0-2-2 16,0-2 0-16,2-2 7 0,27 1 10 15,10-4 2-15,7-2-1 16,12 0-9-16,2-3-9 16,5-6-3-16,4-3-2 15,-9 0-16-15,-2 0-53 16,-9 0-69-16,-42-7-146 16,-7-6-177-16</inkml:trace>
  <inkml:trace contextRef="#ctx0" brushRef="#br0" timeOffset="167755.77">25061 4150 191 0,'0'0'538'0,"0"0"-440"15,0 0-97-15,0 0 138 16,-120 53 17-16,86-18-50 15,3 6-49-15,4 8-24 16,3 9 0-16,-1 0-16 16,3 7-5-16,6-3-7 15,3 0-4-15,6 3-1 16,5 0-31-16,-7-5-85 16,7-47-213-16,0-6-512 15</inkml:trace>
  <inkml:trace contextRef="#ctx0" brushRef="#br0" timeOffset="172455.94">24390 2446 765 0,'-8'0'173'0,"8"-3"-135"16,0-11 82-16,0-2 3 15,0 4-44-15,0-2-36 16,0 3-24-16,0 2-7 16,0 0-2-16,0 0-2 15,6 1-3-15,5-2-5 0,3 2 0 16,5-2 0-16,15 2-3 16,2 6 2-16,8 2-1 15,0 0 0-15,-1 0-3 16,-5 0 1-16,-11 0-3 15,-12 2 6-15,-1 9-4 16,-12 2-4-16,0 3-1 16,-2 4-2-16,0 2 9 15,-2 2-2-15,-21 6-2 16,-1-2 1-16,-14 6 0 16,0 2-5-16,-1-3 2 15,-4 3-5-15,3-3-2 16,-2-2 1-16,5 3 7 0,4-1 5 15,2-4-21-15,7-4 11 16,2-3 13-16,-1 0 0 16,8-4-2-16,5-2-1 15,6 0 3-15,4-4 0 16,0-2 1-16,0 0-1 16,0 0 4-16,9 0 5 15,11 2 8-15,7-1-3 16,6-4-7-16,3-5-4 15,1 0-3-15,11-2 0 16,5 0-35-16,10 0-89 16,-44-4-244-16,4-8-288 0</inkml:trace>
  <inkml:trace contextRef="#ctx0" brushRef="#br0" timeOffset="172675.41">24841 2819 742 0,'0'0'269'15,"0"0"-217"-15,0 0-30 16,0 0 102-16,0 0-23 16,0 0-59-16,2 0-41 0,0 0 0 15,0 0-2 1,0 3-48-16,3-3-100 0,-3 0-141 15,-2 0-241-15</inkml:trace>
  <inkml:trace contextRef="#ctx0" brushRef="#br0" timeOffset="172988.23">25427 2323 585 0,'0'0'117'0,"0"0"-117"15,0 0 65-15,-159 104 103 0,112-68-75 16,10 7-39-16,10 1-30 16,4 0-10-16,10 1 2 15,11 0 5-15,2-3-12 16,0 0 5-16,24-3 18 15,17-4-2-15,7-4-16 16,17-5-4-16,7-6-10 16,1-6-1-16,5-8-47 15,0-6-54-15,-58 0-100 16,3 0-192-16</inkml:trace>
  <inkml:trace contextRef="#ctx0" brushRef="#br0" timeOffset="173220.97">25672 2491 676 0,'0'0'179'0,"0"0"-160"16,0 0 103-16,-123 157 29 15,105-99-50-15,5 11-34 16,6 0-33-16,-2 0-15 15,7-2-13-15,2-7-4 16,0-2-1-16,0-2-1 16,0-5-49-16,0-4-78 15,0-40-154-15,0-7-324 16</inkml:trace>
  <inkml:trace contextRef="#ctx0" brushRef="#br0" timeOffset="-67219.95">5797 9161 178 0,'0'0'641'0,"0"0"-540"15,0 0 7-15,0 0 66 16,0 0-43-16,0 0-66 16,0 0-42-16,6-83-14 15,-6 83-4-15,0 0-5 16,-4 15-9-16,-7 25 3 16,-5 16 6-16,-3 9 33 15,-2 4-14-15,4 0-8 16,-1 3 1-16,-3-1 13 15,6-4-7-15,-3-7-9 16,7-2-3-16,0-5-5 16,2 0 2-16,2-3-2 0,1-5-1 15,2-8 0-15,1-8-4 16,0-5-43-16,3-6-29 16,0-4-33-16,0-6-117 15,0-8-187-15,0 0-182 16</inkml:trace>
  <inkml:trace contextRef="#ctx0" brushRef="#br0" timeOffset="-66668.56">5628 9051 498 0,'0'0'186'16,"0"0"-104"-16,0 0-16 0,0 0 88 15,120-104-54-15,-78 104-57 16,2 0-20-16,8 0 4 16,-7 18 0-16,-3 10-7 15,2 10-8-15,-3 11 2 16,-8 9-13-16,-6 2 9 16,-16-2-10-16,-11-6-1 15,-2-6-12-15,-34-3 13 16,-7-10 21-16,-3-11-20 15,4-8 8-15,1-10-5 16,10-4 6-16,0 0 2 16,8 0-2-16,10 0-4 0,9 0 4 15,4 0-1 1,0-1-5-16,0 1-4 0,0-3-6 16,17 3-5-16,22 0 1 15,7 0 7-15,17 13 3 16,-5 9-9-16,-2 8-5 15,-10 0 8-15,-10 4 3 16,-4-3 1-16,-15-4-2 16,-11-2-6-16,-6-1 6 15,0 3 4-15,-8-1 6 16,-19 1 6-16,0-3 25 16,-4-6-9-16,-7-4-16 15,-6-6-3-15,-8 0-6 0,3-6 7 16,-2 0-10-16,4-2-3 15,-6 0-49-15,0 0-92 16,34-4-185-16,11-10-317 16</inkml:trace>
  <inkml:trace contextRef="#ctx0" brushRef="#br0" timeOffset="-66267.64">6515 9455 314 0,'0'0'554'16,"0"0"-554"-16,0 0 0 15,0 0 61-15,0 0 69 16,0 0-64-16,-123 127-50 16,80-80-6-16,14 2 4 15,8 2-14-15,13-2-1 16,8 1 0-16,0 3 1 15,29-9-2-15,21-2-3 16,12-6-2-16,13-14-4 16,10-8-3-16,-4-10-6 15,-8-4-20-15,-15 0 2 16,-18-16 30-16,-20-20 8 16,-9-8 17-16,-11-11-3 15,-2-3 1-15,-31 2 22 16,-14 7-19-16,2 7 1 0,-1 8-5 15,3 5-12-15,5 9-2 16,16 7-5-16,11 4-30 16,11 9-87-16,0 0-107 15,20 0-193-15</inkml:trace>
  <inkml:trace contextRef="#ctx0" brushRef="#br0" timeOffset="-65966.92">7370 9597 125 0,'0'0'609'0,"0"0"-585"16,0 0 5-16,-171 0 139 16,86 0-35-16,6 2-56 15,29 19-49-15,14 5-28 16,16 12-10-16,13 9 4 16,7 6 2-16,20 6-9 15,31-4-21-15,20-6-16 16,14-9 5-16,2-9 14 15,-2-13 22-15,-16-15 9 16,-25-3 1-16,-21-12 10 16,-23-30 24-16,0-18 40 15,-38-9-28-15,-31-9-30 16,-11 2-13-16,2 9 3 16,13 5 8-16,23 13-15 15,21 9-43-15,21 35-127 0,0 1-321 16</inkml:trace>
  <inkml:trace contextRef="#ctx0" brushRef="#br0" timeOffset="-65282.54">7845 8582 990 0,'0'0'176'16,"0"0"-175"-16,0 0 15 16,0 0 102-16,0 0-63 15,0 0-54-15,13 178 44 16,-13-64 15-16,-7 7-12 15,1 0-23-15,-4 1 2 16,4-4-14-16,4-5-7 16,-3-5-6-16,-3-3-7 15,-4-1-68-15,3-7-41 16,9-10-61-16,0-16-115 16,9-21-76-16,24-14 121 0,4-14 45 15,-2-7 112 1,-4-12 90-16,3-3 193 0,-1 0 18 15,3-6-19-15,3-16-25 16,11-6-6-16,-1 0-57 16,2-4-26-16,0-1-19 15,5-4-4-15,-3-3-23 16,-6-3-9-16,-3-7-6 16,-5 2-5-16,-12-1 3 15,-14-2-5-15,-13 6-5 16,0 5-1-16,-7 4 1 15,-28 6-1-15,-17 0-4 0,1 8 0 16,-5 9 4 0,5 10 4-16,4 3 7 0,1 0-12 15,-4 28 6-15,8 4 3 16,-1 9-6-16,12 3 4 16,10 12-4-16,11 10-4 15,10 8 0-15,0 9 0 16,33-3-1-16,23-2 1 15,7-12-2-15,13-9-48 16,1-11-63-16,13-10-99 16,-59-36-146-16,2 0-256 15</inkml:trace>
  <inkml:trace contextRef="#ctx0" brushRef="#br0" timeOffset="-64814.61">9010 9664 647 0,'0'0'170'16,"0"0"-96"-16,0 0 18 15,-136-111 51-15,100 111-56 16,5 8-76-16,-9 30-10 16,5 16 2-16,-2 13 8 15,6 9-6-15,14 6-1 16,5-2-4-16,12-7 1 15,0-5-2-15,0-16 1 16,16-9-4-16,5-7 1 0,-2-16-1 16,4-9-11-16,1-8-8 15,3-3 19-15,2-7-7 16,-1-26 1-16,-1-16 2 16,-9-17 4-16,-5-14 2 15,-3-11 2-15,-8-1 11 16,-2 4-1-16,2 17 10 15,-2 22 7-15,0 16 12 16,0 23 6-16,0 8 9 16,0 2-25-16,0 0-29 15,0 20-14-15,0 25 11 16,0 19 3-16,0 7 3 16,2 10 2-16,9-2-5 0,1-3 0 15,3-9 0 1,3-6-7-16,4-9-101 15,-15-45-134-15,4-7-236 0</inkml:trace>
  <inkml:trace contextRef="#ctx0" brushRef="#br0" timeOffset="-64341.881">9229 9439 166 0,'0'0'784'0,"0"0"-773"0,0 0 4 16,0 0-15-16,0 0 104 16,4 120-24-16,-8-37-53 15,-4 4 7-15,4 2 3 16,4 0 2-16,0-7-27 16,0-10-2-16,0-14-2 15,0-16-4-15,0-14-3 16,6-13 0-16,0-10 1 15,4-5 0-15,3 0 0 16,12-23-2-16,4-24-14 16,2-13-12-16,-2-18 1 15,0-7-5-15,0-7 21 16,-2 3 2-16,0 9 3 16,0 10 5-16,-3 20-1 15,-6 14 10-15,-7 18 22 0,-4 12 4 16,-7 6 2-16,0 0-9 15,2 0-29-15,-2 16 0 16,11 24 0-16,-7 18 13 16,8 8 14-16,-5 8-10 15,-1 11-7-15,-2-1 4 16,5 1-13-16,-4-7 3 16,4-12-4-16,-5-5 0 15,-2-8-56-15,-2-48-108 16,0-5-314-16</inkml:trace>
  <inkml:trace contextRef="#ctx0" brushRef="#br0" timeOffset="-63328.951">10897 8525 675 0,'0'0'245'0,"0"0"-127"15,0 0 0-15,0 0-44 16,0 0-74-16,0 0 1 16,-2 114 52-16,-25-11 6 0,0 3-19 15,3-3-14-15,2-5-5 16,4-2-14-16,7-7 0 16,1-2 0-16,8-9-5 15,2-7-1-15,0-8 0 16,0-11-1-16,0-4 0 15,0-6 1-15,2-2-2 16,12-4 1-16,4-5-1 16,2-1 0-16,0-6 2 15,6-2 1-15,9-2 0 16,2-6 0-16,14-3 4 16,9-7-6-16,14-4 0 15,11 0-27-15,11 0-60 16,-61 0-129-16,5-9-259 0</inkml:trace>
  <inkml:trace contextRef="#ctx0" brushRef="#br0" timeOffset="-62928.26">12055 9535 308 0,'0'0'355'0,"0"0"-253"16,-119-22-42-16,53 22 113 15,6 0-42-15,5 6-47 16,6 14-40-16,7 2-8 0,6 2-15 16,7 2-2-1,0 5-9-15,13 2-3 0,5 5-7 16,9 7 1-16,2 1-2 16,0 4 2-16,22-3-1 15,14-1 4-15,6-6-6 16,14-6 2-16,0-10-14 15,-3-6-18-15,-4-12 5 16,1-6-6-16,-11 0 23 16,1-24 10-16,-11-20 6 15,-4-21 4-15,-10-13 0 16,-10-7-2-16,-5 1 15 16,0 4 4-16,0 4-14 15,-5 12 9-15,-8 12-12 0,0 16-6 16,6 11-4-16,0 15-1 15,7 5-54-15,0 5-147 16,0 0-295-16</inkml:trace>
  <inkml:trace contextRef="#ctx0" brushRef="#br0" timeOffset="-62360.451">12742 9290 704 0,'0'0'118'0,"0"0"-117"0,0 0 14 15,0 0 100-15,-187 28-59 16,102 10-31-16,2 7-20 16,10 0-3-16,9-2 1 15,12-3-1-15,19-8-2 16,10-4-3-16,10-6 1 15,11-9-4-15,2-2 0 16,0-6-1-16,23-5 2 16,12 0 5-16,9 0 11 15,10 0-11-15,-2-18-1 16,-8-5 0-16,-9 3 2 16,-1 2 2-16,-12 6 6 0,-7 4-5 15,-1 8 0 1,1 0-4-16,-1 0-9 0,9 30 9 15,-4 8 12-15,6 11-8 16,-5 6 0-16,0 10 4 16,-4 3 1-16,-1 7-5 15,-1 2-4-15,-3-4 4 16,-9 2 4-16,-2-5-7 16,0-7 7-16,0-5-6 15,-15-11-2-15,-8-9 6 16,-4-13 4-16,-4-10 14 15,-7-15 22-15,-7 0 21 16,1-14-38-16,-5-26-14 16,-2-9-11-16,8-13 4 15,1-7-8-15,15-13-8 0,17-8-48 16,10-3-44-16,0-4-51 16,21 67-194-16,16 0-180 15</inkml:trace>
  <inkml:trace contextRef="#ctx0" brushRef="#br0" timeOffset="-62148.06">13092 9448 138 0,'0'0'385'16,"0"0"-276"-16,35 156-23 0,-35-98 42 15,0 4 14-15,0 2-41 16,-4 4-42-16,-3-8-36 15,5-6-14-15,2-8-4 16,0-8-5-16,0-9-15 16,0-11-144-16,0-18-182 15,0 0-329-15</inkml:trace>
  <inkml:trace contextRef="#ctx0" brushRef="#br0" timeOffset="-61955.59">13624 9459 902 0,'0'0'0'0,"0"0"-19"0,0 0 19 16,0 0 13-16,0 0-5 15,0 0-8-15,45 62-155 16,-32-62-87-16,5 0-173 15</inkml:trace>
  <inkml:trace contextRef="#ctx0" brushRef="#br0" timeOffset="-61617.37">14243 9394 396 0,'0'0'197'0,"0"0"-162"15,0 0 47-15,0 0 91 16,0 0-93-16,-131-58-29 15,64 58-2-15,3 10-11 16,-5 16-3-16,2 10-8 16,9 2-3-16,11 7-3 15,5-3 0-15,9 0-5 16,6 0 5-16,11 1 1 16,9 4-12-16,7 4-2 15,2 9-2-15,38 5 12 16,12 2 3-16,12 1-14 15,10-3-1-15,4-7-3 16,-2-6 0-16,-3-9-2 16,-4-7 4-16,-9-6-4 15,-4-10-1-15,-12-10-2 0,4 0-29 16,-11-8-65-16,-30-2-112 16,-5 0-154-16</inkml:trace>
  <inkml:trace contextRef="#ctx0" brushRef="#br0" timeOffset="-56432.13">6414 13033 502 0,'0'24'280'15,"0"-24"-275"-15,0 0 16 0,0 0 176 16,0 0-64-16,0 0-76 15,0 0-22-15,0 0 21 16,0 0-9-16,0 0-19 16,0 0-4-16,0-2 9 15,0-11 3-15,0-12 2 16,0-8-18-16,4-12-17 16,4-8 3-16,-4-7-4 15,2-5-2-15,3-7 3 16,1-1-3-16,-2-2 0 15,7-3 0-15,-1 3 0 16,4 3-1-16,0 3 1 0,4 6-2 16,0 4 0-16,-2 7 0 15,7 3 1-15,-4 6 0 16,-4 6 0-16,-1 5 2 16,-5 8 1-16,1 4-2 15,-5 4 0-15,-3 7-1 16,1 2 0-16,-2 7-1 15,-3 0-2-15,-2 0-5 16,9 0-6-16,2 32-4 16,11 21 10-16,1 18 9 15,-2 10 3-15,-7 10-3 16,-3 3 2-16,-7 0-1 16,0 2-1-16,-4-3 3 0,2-7-2 15,0-7 0 1,0-11 0-16,0-8 0 0,0-8-1 15,-2-8 0-15,7-7 0 16,-5-9 0-16,2-4 1 16,1-6-1-16,-2-2 0 15,-1-2 2-15,0-8-2 16,-2-2 2-16,0-4-1 16,0 0-1-16,0 0-4 15,2 0-22-15,-2 0-30 16,0-13-43-16,0-22-159 15,0 13-165-15,-2-3-143 0</inkml:trace>
  <inkml:trace contextRef="#ctx0" brushRef="#br0" timeOffset="-56148.37">6590 12596 505 0,'0'0'211'0,"0"0"-202"16,0 0-8-16,0 0 171 16,0 0-71-16,0 0-70 15,-13 15 18-15,33-3 43 16,4-4-14-16,5 5-26 16,0-6-15-16,-4 3-10 15,-8-6 3-15,-3-2 2 0,-5 0-8 16,-5-2-4-16,-4 0-5 15,0 0-7-15,0 0-2 16,0 0-5-16,0 0-1 16,0 0-68-16,0 0-124 15,0 0-480-15</inkml:trace>
  <inkml:trace contextRef="#ctx0" brushRef="#br0" timeOffset="-54733.351">7650 12711 479 0,'0'0'283'0,"0"0"-233"15,0 0 20-15,0 0 145 16,0 0-65-16,0 0-71 16,0 0-38-16,-57 15-4 15,57-15-6-15,0 0-17 16,15 0-12-16,14-9 10 15,11-12-7-15,14-8 1 16,15-2-5-16,9-4 6 16,16-10-5-16,6-1-2 0,4-6-1 15,6 0-2-15,-1 2 3 16,4-2 0-16,-5 8 2 16,-8 2-4-16,-13 1 2 15,-14 6 0-15,-13 6 1 16,-15 0 5-16,-7 9-6 15,-11 2 1-15,-12 5 0 16,-9 6-1-16,0 5-1 16,-6-1-12-16,0 3-10 15,0 0-9-15,0 0-4 16,0 0-21-16,0 0-31 16,0 0-67-16,0 0-113 15,-6-6-190-15</inkml:trace>
  <inkml:trace contextRef="#ctx0" brushRef="#br0" timeOffset="-54311.82">8709 11818 630 0,'0'0'94'0,"0"0"-74"15,0 0 137-15,0 0-7 16,0 0-83-16,0 0-40 0,-31-22-7 15,31 22 5 1,15 0-20-16,24 0 16 0,16 0 23 16,17 5-10-1,7 6-22-15,2-7 4 0,-4 1-12 16,2 0 3-16,-10-5-6 16,-16 0 1-16,-11 0 2 15,-19 0-4-15,-19 0 1 16,-4 2 3-16,0 2 0 15,0 0-4-15,0 8-8 16,-13 6-10-16,-18 4 18 16,-10 6 12-16,-1 0-5 15,0 0-6-15,-3-1 5 16,3 4 2-16,-1-2-8 16,1 1 0-16,5 0-1 0,-6 4 1 15,-1-1 0 1,-6 10 2-16,0 3-2 0,-8 6-63 15,37-37-189-15,2-5-338 16</inkml:trace>
  <inkml:trace contextRef="#ctx0" brushRef="#br0" timeOffset="-53559.83">7809 12968 707 0,'0'0'136'0,"0"0"-79"16,0 0 77-16,0 0 29 15,0 0-96-15,0 0-45 16,0 0-10-16,-7-4 6 0,42 28-2 16,19 10 12-16,20 6-3 15,10 5-4-15,3 1-4 16,0 3-7-16,-4 0-8 16,-3 3 3-16,0-1 1 15,3 7 1-15,-8-5-4 16,-4 1-2-16,-8-7 3 15,-12-7-1-15,-3-7-2 16,-9-5-1-16,-3 2 0 16,-5-5 0-16,-2-3 1 15,-2-2 0-15,-2-7-1 16,-6 1 0-16,-1-3 2 16,3-5-2-16,-6 1-1 0,-2-5-11 15,-4-2-22 1,11 0-29-16,0 0-69 0,-18-5-157 15,5-10-248-15</inkml:trace>
  <inkml:trace contextRef="#ctx0" brushRef="#br0" timeOffset="-53172.26">9061 13380 520 0,'0'0'347'16,"0"0"-346"0,0 0-1-16,0 0 160 0,0 0-97 15,0 0-61-15,-29 52 27 16,31-5 16-16,23-1-16 16,6 3-7-16,2 0-11 15,8-1-4-15,-8-6-2 16,7-2 1-16,-11-7-5 15,0-2 3-15,-2-4-4 16,-12-5-1-16,-6 0 1 16,-9 0-1-16,0 2-2 15,0-3 3-15,-15 4 27 16,-19-2 7-16,-1-1 18 16,-8-2-9-16,1-7-6 15,0-2-13-15,1-2-10 0,8-2-6 16,-5-3-6-1,3-4-2-15,-10 0-22 0,-2 0-81 16,29-11-172-16,3-9-504 16</inkml:trace>
  <inkml:trace contextRef="#ctx0" brushRef="#br0" timeOffset="-52062.15">10153 11478 516 0,'0'0'204'0,"0"0"-127"16,0 0 14-16,0 0 113 15,0 0-65-15,0 0-86 16,15-68-51-16,-15 68-2 16,0 20-16-16,0 25 15 15,-13 20 1-15,-3 15 21 16,3 3-8-16,-5 2-4 15,1-5-1-15,1-4-3 16,1-3-2-16,3-1 0 16,1-6-1-16,5-3-1 15,6-8 0-15,0-8 2 0,0-7-4 16,2-6 2 0,15-7-1-16,12-5 1 0,2-7 4 15,10-3 0-15,5-4-1 16,8-5-2-16,2-3 3 15,2 0-1-15,-5 0-1 16,3 0-1-16,-5-3 3 16,0-5-1-16,-2 1 5 15,-7 0-2-15,-13 5 0 16,-4 0 0-16,-14 2 1 16,-6 0-1-16,-3 0-2 15,-2 0-4-15,0 0-1 16,0 0-6-16,0 0-4 15,0 4-3-15,0 1-73 0,0 1-268 16</inkml:trace>
  <inkml:trace contextRef="#ctx0" brushRef="#br0" timeOffset="-51251.03">10106 13330 687 0,'0'0'133'16,"0"0"-43"-16,0 0 40 15,0 0 33-15,0 0-107 16,0 0-56-16,0 0 3 16,-31 90 44-16,18-13 15 15,1 5-21-15,6-2-16 16,1-2 3-16,5 0-13 15,-2-7-7-15,2-3-5 0,0-7-3 16,0-5 3-16,0-14-4 16,-2-6 1-16,-2-9-41 15,-1-7-61-15,2-11-103 16,1-9-222-16,0 0-268 16</inkml:trace>
  <inkml:trace contextRef="#ctx0" brushRef="#br0" timeOffset="-50928.23">10438 13291 315 0,'0'0'605'16,"0"0"-605"-16,0 0 20 15,0 0 37-15,0 0 66 16,-14 168-48-16,1-95-15 16,-2 2 12-16,1-3-32 15,1-5-7-15,4-5 1 16,2-4-15-16,7-4-2 16,0-6-8-16,0-6-1 15,0-3-5-15,0-8 0 16,0-6-3-16,0-3-2 0,0-6-80 15,-4-8-102 1,-5-8-186-16,0 0-256 0</inkml:trace>
  <inkml:trace contextRef="#ctx0" brushRef="#br0" timeOffset="-50709.8">10122 13822 525 0,'0'0'492'0,"0"0"-478"16,0 0 3-16,0 0 201 15,0 0-121-15,0 0-58 0,140-20-6 16,-105 18 6 0,2-1-20-16,-9 1-11 0,-1 2-8 15,-5-3-8-15,-17-1-106 16,-1 0-279-16</inkml:trace>
  <inkml:trace contextRef="#ctx0" brushRef="#br0" timeOffset="-49668.47">11189 12220 772 0,'0'0'150'0,"0"0"-92"16,0 0 30-16,0 0 94 0,0 0-98 15,0 0-75 1,0 0-1-16,87-2 3 15,-16 2 1-15,9 0-4 0,5 0-3 16,2 0 5-16,-3 4-4 16,-3 1 3-16,-8-1 1 15,-11 0-5-15,-8-1-5 16,-2-3 0-16,-2 2 5 16,0-2-4-16,-5 0-1 15,-10 0 2-15,-6 0-2 16,0 0 0-16,-3-9-23 15,3-9-42-15,-4-4-77 16,-25 11-104-16,0-4-197 0</inkml:trace>
  <inkml:trace contextRef="#ctx0" brushRef="#br0" timeOffset="-49334.75">12194 11964 572 0,'0'0'112'0,"0"0"-72"16,0 0 117-16,0 0 11 15,0 0-83-15,0 0-71 16,-18-7 20-16,42 7-4 16,19 0 6-16,8 4-6 15,7 14-15-15,-2 2-5 16,4 5 8-16,-4 2-3 15,-8 1-2-15,0 2-13 0,-15 0 2 16,-8 2-2-16,-12-5-2 16,-11 2-2-16,-2-1-2 15,0 4 6-15,-25-1 1 16,-19-1 4-16,-14 0-3 16,-13-8-2-16,-14-4-27 15,-9-8-74-15,59-10-157 16,2 0-227-16</inkml:trace>
  <inkml:trace contextRef="#ctx0" brushRef="#br0" timeOffset="-48800.22">11407 11950 317 0,'0'0'353'0,"0"0"-297"16,0 0-55-16,0 0 103 15,0 0-28-15,0 0-35 16,0 0 0-16,-136 123 9 15,105-81-8-15,0 5-17 16,6 2-4-16,10-2-7 16,8-7 1-16,0-2 2 15,7-2-4-15,0-5 2 0,0-2-6 16,21-5 9 0,1-2 10-16,7-4-2 0,7-4-9 15,-3-3-7-15,-2-5 4 16,3-2-11-16,-10-4 0 15,0 0-3-15,-6 0-35 16,-13 0-140-16,-3-4-180 16</inkml:trace>
  <inkml:trace contextRef="#ctx0" brushRef="#br0" timeOffset="-47472.9">13787 12318 367 0,'0'0'266'16,"0"0"-228"-16,0 0 127 15,0 0 99-15,0 0-152 0,0 0-45 16,0 0-20-16,-64-27-5 16,56 5-14-16,4-5 1 15,4-6-3-15,0-5-7 16,0 0-8-16,0-2-1 15,4-4 2-15,21-1-6 16,0 0-5-16,-1 7 1 16,5 9-2-16,-2 7-2 15,-3 8 0-15,1 6 1 16,-5 1-2-16,-5 4 2 16,-1 3 0-16,-1 0 0 15,-4 0 0-15,-2 0-1 0,6 0 0 16,-4 0 2-1,-4 0 0-15,-3 0 2 0,-2 0 1 16,0 0 2-16,0 0-1 16,0 0 0-16,0 0 2 15,0 0-3-15,0 0 0 16,0 0-1-16,0 0-1 16,0 0-1-16,0 0 1 15,0 0-1-15,0 0 0 16,0 0 2-16,0 0-2 15,0 0 2-15,0 0-2 16,0 0 1-16,2 0 0 16,3 0-1-16,-3 0-1 0,-2 0-3 15,4 0 1 1,0 0-3-16,8 0 4 0,3 0-1 16,6 0 3-16,0 3-2 15,2 8 2-15,4 3-2 16,-3 1 2-16,12 5 0 15,-3 2 0-15,5 3-1 16,-3 4 1-16,-6 3-1 16,-2 0-1-16,-13 6-3 15,-7 12 0-15,-7 3 1 16,0 7 0-16,-19 0 3 16,-12-2 1-16,-11-2-2 0,0-7 2 15,-5-7 1 1,-2-8-1-16,-2-12 1 0,-5-6 0 15,0-12 2-15,-2-4-1 16,0 0 6-16,5-12 0 16,6-12-5-16,14-5 2 15,4-2-1-15,6-4-2 16,10-1 1-16,5-2-3 16,3-2-12-16,5 4-39 15,0 27-79-15,15 3-280 16</inkml:trace>
  <inkml:trace contextRef="#ctx0" brushRef="#br0" timeOffset="-46377.54">11432 13777 15 0,'0'0'766'16,"0"0"-626"-16,0 0-62 15,0 0 101-15,0 0-34 16,0 0-65-16,0 0-51 16,-5-9-8-16,55 9 10 15,14 0-4-15,16 0-6 0,3 9-11 16,-5 5-2-16,-5-1-3 15,8 0-3-15,-4-1-1 16,4-4-2-16,-4-1 1 16,-5-7-8-16,6 0-59 15,-5 0-82-15,-53 0-187 16,-6-9-459-16</inkml:trace>
  <inkml:trace contextRef="#ctx0" brushRef="#br0" timeOffset="-46091.42">12551 13378 661 0,'0'0'263'0,"0"0"-229"16,0 0-34-16,0 0 157 15,0 0-99-15,135 85-11 16,-72-38-19-16,-1 2-6 15,-6 3-2-15,-10-2-8 16,-10-4 0-16,-14 2-12 16,-10-6-1-16,-12-2-3 15,0-2-4-15,-18-3 7 16,-32 0 1-16,-14-12 14 16,-23-3-9-16,-18-5-2 15,-11-4-6-15,68-11-46 16,-4 0-311-16</inkml:trace>
  <inkml:trace contextRef="#ctx0" brushRef="#br0" timeOffset="-45476.93">11471 13305 371 0,'0'0'388'0,"0"0"-321"0,0 0-50 16,0 0 127-16,0 0-44 16,0 0-93-16,14 71 24 15,-45-22 44-15,-4 5-12 16,-3-1-27-16,-1-4-10 16,8 1-14-16,4-4 3 15,8-8-10-15,5-2-3 16,3-7 1-16,11-3 1 15,0 0 0-15,0-1 1 16,0 2-4-16,29 3 2 16,15-4 2-16,12-1 11 0,7-5-6 15,-1-5-4 1,-2-1-6-16,7-3-3 0,3-6-76 16,-49-5-136-16,2 0-401 15</inkml:trace>
  <inkml:trace contextRef="#ctx0" brushRef="#br0" timeOffset="-44555.23">14016 13448 504 0,'0'0'124'0,"0"0"-30"15,0 0 105-15,0 0-18 16,0 0-58-16,0 0-60 15,0 0-15-15,0-48-26 16,-4 80-22-16,0 21 0 16,-5 16 38-16,-1 8 1 15,4-1-4-15,-3 3-8 16,5-1-5-16,-8-4-1 16,8-5-12-16,-5-7-3 0,3-8-5 15,-2-10 3 1,6-8-4-16,2-14 1 0,0-9-1 15,0-8-36-15,0-5-112 16,0 0-288-16</inkml:trace>
  <inkml:trace contextRef="#ctx0" brushRef="#br0" timeOffset="-21714.18">18114 9098 276 0,'0'0'568'0,"0"0"-389"16,0 0-86-16,0 0 80 0,0 0-80 15,0 0-60 1,0 0-25-16,16 40-1 0,-12-17 1 16,-2 8 7-16,9 9 2 15,-7 9-1-15,6 6 12 16,-6 6 0-16,-2 3-9 15,-2 0-4-15,0 0-9 16,0-9 1-16,0-1-4 16,0-10-2-16,0-4 0 15,0-4-1-15,0-8 0 16,0-6-19-16,0-2-49 16,0-5-33-16,-6-4-83 15,-4-11-126-15,4 0-186 16</inkml:trace>
  <inkml:trace contextRef="#ctx0" brushRef="#br0" timeOffset="-21162.23">18034 9073 743 0,'0'0'159'0,"0"0"-36"16,0 0 61-16,0 0-75 15,0 0-66-15,140-106-23 16,-98 106 6-16,3 0-6 16,-1 16-8-16,-3 14-4 15,-10 6 3-15,-2 2-6 16,-14 0-5-16,-6-2 0 16,-9-1-6-16,0-3 3 0,-9-2 1 15,-20-2 2-15,-13-6 0 16,-3-4 1-16,-1-8 12 15,6-5-5-15,6-5-5 16,12 0 0-16,10 0-1 16,10 0 4-16,2 0 2 15,0 0-5-15,0 0-3 16,0 0-6-16,14 0-10 16,13 2 10-16,4 14 6 15,13 4 1-15,1 7-1 16,-5 2 0-16,0 0-1 15,-9 2 0-15,-4-2-1 16,-11 0 1-16,-7 0 0 0,-7-2-1 16,-2-1 2-16,0 1 8 15,-9-2 21-15,-9-1-5 16,0-2 0-16,-6-4 5 16,-1-2-13-16,-4-1-3 15,-2-5-9-15,-9-2 0 16,-5-6-4-16,1-2-10 15,-3 0-75-15,5-6-71 16,30-10-137-16,12 0-385 16</inkml:trace>
  <inkml:trace contextRef="#ctx0" brushRef="#br0" timeOffset="-20779.47">18880 9392 138 0,'0'0'734'0,"0"0"-605"16,0 0-44-16,0 0 94 15,0 0-134-15,0 0-42 16,-64 11-2-16,24 21 8 16,-1 5 1-16,10 8-8 15,7-1-2-15,17 0 2 16,7 0-2-16,0-6 0 15,31-7 6-15,12-5-2 0,3-8-4 16,8-8-2 0,0-9 0-16,-6-1-1 0,-3 0-15 15,-9 0-4-15,-16-15 19 16,-7-5 3-16,-9-5 9 16,-4-4 6-16,0-4-9 15,-4 2-5-15,-21 0 0 16,-6 3-1-16,0 4 1 15,-7 2-1-15,5 4-3 16,4 5 1-16,6 4-53 16,21 0-92-16,2 7-133 15,9-1-463-15</inkml:trace>
  <inkml:trace contextRef="#ctx0" brushRef="#br0" timeOffset="-20395.54">19451 9386 705 0,'0'0'159'16,"0"0"-150"-16,0 0 87 16,0 0 20-16,0 0-91 15,-143 86-21-15,118-54-3 16,5 1-1-16,7-1 2 15,11-2-6-15,2-3 1 16,0-4-4-16,15-3 7 16,24-2-5-16,0-5 5 0,13-4 2 15,-1-5-2-15,-4-4-30 16,-5 0-15-16,-11 0 16 16,-11 0 29-16,-7-18 11 15,-3-8 35-15,-10-8 20 16,0-8-20-16,0-7-20 15,0-3 6-15,0-1-23 16,-14 2-7-16,1 4-2 16,-3 4-33-16,1 3-105 15,11 32-201-15,4-6-301 16</inkml:trace>
  <inkml:trace contextRef="#ctx0" brushRef="#br0" timeOffset="-19757.8">19852 8419 697 0,'0'0'259'15,"0"0"-251"-15,0 0 23 16,0 0 119-16,86 143-49 15,-61-37-36-15,-9 12-30 0,-5 6 1 16,-7 1 18 0,8-7-15-16,-6-5-28 0,3-11 5 15,-3-11-14-15,6-6-2 16,-1-14 0-16,5-6-78 16,-3-12-44-16,5-8-65 15,2-9-42-15,-2-12-21 16,-3-8 66-16,5-9 104 15,5-7 78-15,2 0 2 16,-1 0 40-16,5-9 27 16,3-15 25-16,4-2 0 15,4-3 5-15,1-4-12 16,-3-3-12-16,-5-1-5 16,1-4-22-16,-14-1 3 0,-7 2-4 15,-3 2 14-15,-8 1-21 16,-4 3 1-16,0 5-6 15,-8 2-5-15,-29 4-17 16,0 8 2-16,-5 2-6 16,-1 6 6-16,1 7-3 15,4 0 2-15,7 0-2 16,0 15 0-16,4 8 3 16,0 8 1-16,10 7-1 15,3 4-1-15,3 3 9 16,11 1-13-16,0 2 0 15,4-2 1-15,23-3-5 16,11 1-2-16,6-8-2 0,10-6-26 16,6-2-34-16,2-10-49 15,3-9-59-15,-7-7-108 16,-42-2-116-16</inkml:trace>
  <inkml:trace contextRef="#ctx0" brushRef="#br0" timeOffset="-19241.481">20883 9461 507 0,'0'0'137'16,"0"0"1"-16,2-125 120 0,-15 99-112 15,-3 6-60 1,-1 6-13-16,1 10-26 0,3 4-16 16,-3 0-17-16,-7 0-14 15,4 29 3-15,1 11-4 16,-2 7 4-16,6 9-3 15,8 1 5-15,2-1-4 16,4-2 3-16,0-10-4 16,0-4 3-16,6-4-5 15,10-9 2-15,-1-5-5 16,8-6-10-16,-6-8-17 16,6-6 1-16,-3-2 7 15,7 0-4-15,-3-18 8 16,0-19 4-16,1-12-3 0,-2-9 7 15,-8-9 8-15,-7 1 4 16,0 5 0-16,-8 14 17 16,0 14-4-16,0 13 36 15,0 8 2-15,0 8 4 16,0 4-15-16,0 0-19 16,0 0-21-16,0 14-2 15,0 21-3-15,0 17 5 16,0 5 7-16,2 4 3 15,11-1-5-15,3-2-1 16,3-7-2-16,4-1-2 16,4-8-1-16,0-11-10 15,-5-4-45-15,4-14-38 16,1-12-79-16,-21-1-94 16,2-1-320-16</inkml:trace>
  <inkml:trace contextRef="#ctx0" brushRef="#br0" timeOffset="-18741.75">21338 9366 860 0,'0'0'113'16,"0"0"-104"-16,0 0 57 15,0 0-13-15,0 0 37 0,0 158-49 16,4-98 6-1,-2-4-9-15,5-3-9 0,-3-6-3 16,6-9-9-16,-6-10-13 16,5-8-1-16,-5-8-1 15,0-7 1-15,4-5 0 16,-4 0-2-16,11 0-1 16,8-21-6-16,4-17-12 15,-3-8-4-15,5-10 1 16,-3-6-4-16,9-9 12 15,-2-3 11-15,0 5-1 16,3 11-1-16,-9 18 4 16,-12 15 11-16,-11 12 22 15,1 11 3-15,-5 2-1 16,0 0-5-16,0 0-24 0,0 13-6 16,0 24 0-16,0 17 29 15,0 9 1-15,5 3 1 16,-1-2-7-16,5 2-5 15,-3-10-3-15,6-5-8 16,1-9-4-16,-5-4-1 16,11-4-2-16,-3-8-1 15,1-3-43-15,-1-8-69 16,-12-15-108-16,3 0-359 16</inkml:trace>
  <inkml:trace contextRef="#ctx0" brushRef="#br0" timeOffset="-17739.22">23056 8499 689 0,'0'0'135'0,"62"-154"-66"15,-53 123 136-15,-9 13-24 0,0 16-78 16,0 2-91-16,-27 20-12 16,-22 42 0-16,-27 34 27 15,-2 29 23-15,-6 22-6 16,6 11-16-16,-2 3 15 16,4-8-11-16,0-10-7 15,12-16-6-15,6-16-1 16,6-6 3-16,17-11-11 15,6-7-4-15,2-7-5 16,12-7 0-16,3-10 0 16,3-13 1-16,7-6-2 15,2-16-2-15,0-3-23 0,0-10-43 16,0-4-45 0,0-11-57-16,0 0-222 0</inkml:trace>
  <inkml:trace contextRef="#ctx0" brushRef="#br0" timeOffset="-15662.55">23484 9525 378 0,'0'0'211'0,"0"0"-94"0,0 0 44 16,0 0-2-16,0 0-70 15,0 0-39-15,0 0-20 16,24-46-25-16,-24 46-5 15,0 0-7-15,0 0-4 16,0 0-22-16,0 0-50 16,0 0-29-16,0 0 1 15,0 0-26-15,0 0 0 16,0 0 26-16,0 0 47 16,0 0 26-16,0 0 19 15,0 0 19-15,0 0 1 16,0 0 2-16,0 0 21 15,0 0 30-15,0 0 37 16,0 0 8-16,0 0 16 0,0 0 8 16,0 0-18-16,0 0-20 15,0 0-9-15,0 0-12 16,0 0-15-16,0 0-10 16,0 0-12-16,0 0-6 15,0 0-11-15,0 0 2 16,0 0-2-16,0 0-1 15,0 0-3-15,0 0 0 16,0 0-4-16,0-4-2 16,0-1 0-16,-5 1-2 15,1-3-1-15,0 3-4 16,-3-5 4-16,3 4 1 16,-1 1 1-16,-2 2 1 0,5-1 0 15,0 1 0-15,0 0 0 16,-7 0-1-16,-1-3 1 15,2 1 1-15,-7 2 1 16,-8-3-2-16,3 5 0 16,-9 0 4-16,-7 0-3 15,5 0 2-15,0 0-1 16,0 2-2-16,4 16 1 16,0 4 1-16,0 3 0 15,10 4-3-15,1 2 3 16,5 1-2-16,7 4 0 15,4 5 0-15,0 0 4 0,6-1-3 16,21-5 2-16,4-4-3 16,0-2-11-16,5-8-4 15,-5-6-1-15,-2-8-6 16,2-7 11-16,0 0 5 16,3 0 5-16,-3-11 0 15,-2-19 1-15,2-8 2 16,-2-10-2-16,-4-10 6 15,-3-11-1-15,-2-11-2 16,-6-10-1-16,-8-8 2 16,3-4-3-16,-7-10 1 15,-2-6 3-15,0-6 8 16,0-6 1-16,-2 15 7 0,-7 12 34 16,-5 18-24-1,8 25-3-15,-3 18-13 0,5 18 5 16,-3 12-3-16,5 12-11 15,-3 0-6-15,1 12-17 16,-14 43-1-16,0 30 18 16,1 29 6-16,1 14 1 15,3 10-4-15,5 1 3 16,6-8 3-16,2-11-3 16,0-8 2-16,10-14-1 15,9-13-4-15,8-13-2 16,2-8-2-16,2-6 2 15,5-7-2-15,-7-5-17 0,0-7-56 16,-11-14-65-16,-16-25-113 16,-2 0-303-16</inkml:trace>
  <inkml:trace contextRef="#ctx0" brushRef="#br0" timeOffset="-15430.56">23862 9359 816 0,'0'0'148'15,"0"0"-143"-15,0 0 107 0,0 0-12 16,0 0-2 0,23 142-33-16,-12-84-22 0,-5-2-9 15,10-4-25 1,-1-4-5-16,8-5-3 0,-6-8-1 15,6-8-72-15,-21-27-111 16,4 0-260-16</inkml:trace>
  <inkml:trace contextRef="#ctx0" brushRef="#br0" timeOffset="-15251.43">24031 9063 805 0,'0'0'133'0,"0"0"-112"0,0 0 57 16,0 0-20-16,0 0-58 15,0 0-106-15,-40 37-44 16,40-26-130-16,11-4-82 16</inkml:trace>
  <inkml:trace contextRef="#ctx0" brushRef="#br0" timeOffset="-14731.81">24428 9140 564 0,'0'0'149'16,"0"0"-16"-16,0 0 69 0,0 0-112 16,0 0-72-16,0 0-14 15,-69 21 15-15,25-1 2 16,-1 2-17-16,1 5-2 15,-1-3-1-15,-2 5 2 16,9 2-3-16,2-4 2 16,15 0-1-16,7-5-1 15,7-6 2-15,7-5-2 16,0-4-3-16,0-5-8 16,7 0-8-16,20 0 10 15,2 0 6-15,2 5-29 16,2 2-32-16,-2 4 2 0,5 3 31 15,-5 2-16 1,-4 0 5-16,2 2 37 0,-4 0 2 16,-6 2 0-16,6 2 3 15,-7 3 7-15,-3 5 22 16,1 1 9-16,-5 3 9 16,-7-1-4-16,4 3-4 15,-8 0-18-15,0 0 17 16,0-2-10-16,-8-1-1 15,-11-4-6-15,-6-6-7 16,-6-1 1-16,-7-8-4 16,0-5-7-16,-4-4 9 15,2-7-8-15,-1 0-10 0,8 0-17 16,-5-16-77 0,9-22-32-16,25 14-117 0,4-6-116 15</inkml:trace>
  <inkml:trace contextRef="#ctx0" brushRef="#br0" timeOffset="-14491.99">24675 9314 262 0,'0'0'296'0,"25"121"-217"15,-19-65 60-15,1-3 45 16,-4-6-76-16,-1-3-48 16,5-6-45-16,-5-4-10 15,-2-10 0-15,2-7-5 16,-2-5-37-16,0-12-141 16,0 0-246-16</inkml:trace>
  <inkml:trace contextRef="#ctx0" brushRef="#br0" timeOffset="-14281.96">24943 8837 753 0,'0'0'70'0,"0"0"-41"16,0 0 10-16,0 0 29 15,0 0-66-15,0 0 0 16,54 43-2-16,-37-35-71 16,-11-8-165-16,4 0-208 15</inkml:trace>
  <inkml:trace contextRef="#ctx0" brushRef="#br0" timeOffset="-13997.69">25230 8202 373 0,'0'0'506'15,"0"0"-481"-15,0 0-24 16,0 0 147-16,0 0-7 16,-29 152-63-16,29-63-19 15,0 15-1-15,0 13-3 16,0 5-17-16,0 5-3 15,0-9-22-15,4-6 6 16,6-7-10-16,-4-12-6 16,1-10-1-16,-5-8-2 15,2-10-11-15,-4-5-57 0,0-9-63 16,0-48-113 0,0-3-267-16</inkml:trace>
  <inkml:trace contextRef="#ctx0" brushRef="#br0" timeOffset="-13466.27">24847 9018 610 0,'0'0'221'0,"0"0"-150"15,0 0 95-15,0 0 46 16,0 0-125-16,0 0-61 16,51-15-2-16,-6 15 17 15,3 2-18-15,4 8-9 16,4 6-8-16,2 2-3 16,4 2-3-16,5 7-15 15,-7 4-78-15,-44-20-134 16,-7-1-264-16</inkml:trace>
  <inkml:trace contextRef="#ctx0" brushRef="#br0" timeOffset="-12947.34">25919 9383 544 0,'0'0'355'0,"0"0"-337"16,0 0 34-16,0 0 122 16,-130-17-131-16,95 17-40 15,-5 4 0-15,2 16 26 16,5 5-19-16,-4 1 0 16,6 5 7-16,3-2 0 0,1 1-1 15,7-4-10-15,7-4-1 16,-1 1-3-16,12-5-2 15,0-5 1-15,2-2-2 16,0-6-3-16,0-1-7 16,8-4-9-16,15 0-9 15,6 0 21-15,2-15 0 16,0-12-6-16,-4-7 12 16,2-4 2-16,-4-4 5 15,1-3-4-15,-6 1 8 16,-4 10-2-16,-1 10 5 15,-8 12 15-15,-3 10 10 0,-4 2-15 16,0 0-22-16,3 12-8 16,4 19 5-16,-3 9 3 15,7 2 2-15,-5-2 1 16,4 0-3-16,-4-6 4 16,3-7-3-16,5-3-1 15,3-6-11-15,8-4-107 16,-11-14-213-16,-6 0-183 15</inkml:trace>
  <inkml:trace contextRef="#ctx0" brushRef="#br0" timeOffset="-12646.59">26344 8246 826 0,'0'0'184'16,"0"0"-167"-16,0 0 36 15,0 0 51-15,0 0-83 16,-31 162 61-16,26-57-26 16,5 17-15-16,0 15-3 15,0 6-3-15,-2 2-8 16,2-9-1-16,0-14-10 0,0-5-1 15,0-17-13-15,0-6 1 16,9-8-3-16,5-5-58 16,-1-3-87-16,-13-69-218 15,2-7-617-15</inkml:trace>
  <inkml:trace contextRef="#ctx0" brushRef="#br0" timeOffset="-9856.42">27735 9675 545 0,'0'0'228'0,"0"0"-102"15,0 0 49-15,0 0-2 16,0 0-91-16,0 0-23 16,0 0-4-16,44-49-1 0,-44 43-21 15,0-3 0 1,0 2-8-16,0-2-10 0,-4 3-4 15,-12-6-8-15,-8 4-3 16,-10 0 0-16,-8 2 0 16,-2 2-1-16,-6 4 0 15,8 0 1-15,7 0-1 16,0 0-4-16,12 18-1 16,7 4 2-16,5 7-1 15,9 6-8-15,2 10-7 16,0 6 2-16,23 2 1 15,12 1-6-15,-2-5-4 0,5-11-3 16,6-7 9 0,5-9 6-16,3-11 2 0,-8-4 3 15,3-7 0-15,2 0 3 16,-4-13 7-16,-3-20 0 16,2-14 1-16,-13-11 0 15,0-9 3-15,-2-13-2 16,-4-14 1-16,2-6 1 15,-9-12-3-15,-1-8 2 16,-5-11 3-16,-10-3-5 16,-2-5 40-16,0 11-20 15,-20 14 1-15,-1 22-1 16,4 30 4-16,1 22 9 16,10 22-18-16,-1 14-11 15,7 4-3-15,-2 0-2 0,0 7-15 16,-8 39-3-16,4 30 18 15,-3 27 2-15,5 15 2 16,4 9 0-16,0 1-4 16,0 0 3-16,11-5-3 15,18-6-1-15,2-7-65 16,11-8-50-16,-26-82-167 16,-1-6-359-16</inkml:trace>
  <inkml:trace contextRef="#ctx0" brushRef="#br0" timeOffset="-9457.07">28652 9978 850 0,'0'0'103'16,"0"0"-61"-16,0 0 115 15,0 0-44-15,85-113-82 16,-67 88-25-16,2-1-1 15,-6-4 4-15,-8 1 4 16,-6-2-6-16,0 0-7 16,0 2-9-16,-11 3 3 15,-13 3 3-15,-5 3 3 16,-9 2 0-16,5 5 4 16,-8 4-4-16,-1 5 6 15,0 4-3-15,-1 0 9 16,1 0-6-16,-1 18-1 0,10 6-4 15,9 7 4-15,8 7-3 16,12 9 4-16,4 11 0 16,0 3 7-16,8 5-6 15,23-2 11-15,17-6-7 16,0-7-9-16,10-7 2 16,2-8-4-16,-2-12-8 15,-2-6-39-15,0-8-52 16,-41-10-118-16,-4 0-245 15</inkml:trace>
  <inkml:trace contextRef="#ctx0" brushRef="#br0" timeOffset="-9056.641">29084 9401 419 0,'0'0'538'0,"0"0"-463"16,0 0-32-16,0 0 105 16,0 0-141-16,0 0 13 15,-4 98-17-15,4-26 28 16,0 6-12-16,0 2 1 16,10-1-12-16,3-2-4 15,-3-9 0-15,2-10-2 0,-3-13-1 16,4-12 2-16,-6-15-3 15,0-10-1-15,6-8 1 16,-2 0 6-16,13-10 38 16,7-24 11-16,6-14-25 15,3-17-7-15,-5-7-5 16,3-8-4-16,-7-2 0 16,2 4-14-16,-4 3 0 15,5 8-2-15,-5 11-10 16,4 14-47-16,-2 10-49 15,-21 32-155-15,-6 0-275 16</inkml:trace>
  <inkml:trace contextRef="#ctx0" brushRef="#br0" timeOffset="-8864.141">29733 9370 60 0,'0'0'680'16,"0"0"-670"-16,0 0 66 15,-28 155 151-15,20-101-100 16,6 7-53-16,2 1-45 16,0 3-1-16,0 0-18 15,0-5-2-15,0-7-8 16,0-13 0-16,0-11-62 16,4-29-104-16,2 0-258 15</inkml:trace>
  <inkml:trace contextRef="#ctx0" brushRef="#br0" timeOffset="-8685.17">30106 9258 963 0,'0'0'107'0,"0"0"-99"16,0 0-8-16,0 0 0 15,0 0-41-15,0 0-364 0,77-2-79 16</inkml:trace>
  <inkml:trace contextRef="#ctx0" brushRef="#br0" timeOffset="-8354.75">30640 9266 95 0,'0'0'643'15,"0"0"-571"-15,0 0 27 16,0 0 51-16,0 0-104 16,-114 0-41-16,56 17-2 15,-4 18 5-15,-1 13 15 16,11 5-12-16,2 9 20 16,10 1-16-16,4 4 21 15,10-7 7-15,6-4-4 0,9-5 3 16,9-7-17-16,2-1 2 15,2-3-1-15,31-4 4 16,16-1-7-16,11-6-12 16,12-5-4-16,10-6-7 15,-4-2-21-15,2-8-52 16,-6-8-60-16,-5 0-78 16,-61 0-80-16,0-17-93 15</inkml:trace>
  <inkml:trace contextRef="#ctx0" brushRef="#br0" timeOffset="-8003.821">30778 9808 429 0,'0'0'131'0,"0"0"-74"16,0 0 116-16,0 0 0 15,87-117-114-15,-54 97-38 16,8-2-8-16,3-1 13 16,3 1-23-16,0-3 1 15,-2-1 1-15,-10-3-4 16,-6 2 0-16,-5 0 5 15,-10 1-4-15,-10-1 0 16,-4 0 6-16,0 0 15 16,-8 0-6-16,-19 5 6 15,-2 4 1-15,-5 10-6 16,1 8 0-16,0 0-6 16,-8 0-3-16,-1 30 1 15,0 13 11-15,-1 8 2 0,5 9-8 16,5 3 9-16,8-3-6 15,10-4-13-15,10-3 1 16,5-9-6-16,3 0 0 16,37-10-11-16,22-2-84 15,23-9-36-15,-39-23-179 16,4 0-247-16</inkml:trace>
  <inkml:trace contextRef="#ctx0" brushRef="#br0" timeOffset="-7703.6">31881 9424 663 0,'0'0'266'16,"22"-114"-183"-16,-57 90 25 0,-3 8 56 15,0 7-100-15,0 9-35 16,0 0-26-16,5 0 2 16,8 11-4-16,7 13-1 15,14 8-14-15,4 6 12 16,0 4-3-16,0 5 5 15,6 7 3-15,8 2 4 16,-3 10-7-16,-9-2 1 16,-2 3 7-16,0 3 12 15,-7-4-2-15,-19-1-3 16,-8-7 4-16,-3-5-4 16,-15-3-6-16,-10-10-7 15,-16 0-2-15,-23-10-59 0,57-30-187 16,-5 0-564-1</inkml:trace>
  <inkml:trace contextRef="#ctx0" brushRef="#br0" timeOffset="-6250.79">21053 10774 293 0,'0'0'223'16,"0"0"-112"-16,0 0 9 15,29-125 101-15,-29 107-102 16,-3 4-34-16,-12 4-31 15,-10 0-10-15,-2 4-5 16,-6-3-13-16,-9 7 0 16,-1 2 0-16,-1 0-6 15,-6 13 4-15,2 23-13 16,-10 13 0-16,4 9 1 0,8 4-4 16,3 10 2-1,10-1-4-15,11 2-3 0,10-2 1 16,12 1-2-16,0-3 1 15,21-3 1-15,12-4-4 16,9-10 0-16,5-4 0 16,2-7-1-16,-2-7-10 15,-5-10-18-15,1-8 10 16,-3-7-7-16,-7-4-3 16,-4-5 10-16,0 0 5 15,-4-10 6-15,-12-14 5 16,1-10 2-16,-10-6-1 15,-4-1 0-15,0-7 2 0,0-1-2 16,-4 2 3 0,-17 3-1-16,-1 6 2 0,-3 3-1 15,-1 8 1-15,6 8 4 16,-1 6 5-16,8 6-3 16,7 4 1-16,6 3 6 15,0 0-6-15,0 0-4 16,0 0-5-16,0 0-1 15,6 0-2-15,23 3 3 16,18 12 7-16,15-2-1 16,14-2-4-16,16 5-2 15,-1-3-23-15,9 5-86 16,-64-14-123-16,-7-1-223 16</inkml:trace>
  <inkml:trace contextRef="#ctx0" brushRef="#br0" timeOffset="-5760.96">21859 11107 402 0,'0'0'324'15,"0"0"-261"-15,0 0 60 16,0 0 53-16,0 0-95 16,0 0-48-16,-116-55 11 15,81 55-2-15,-3 11-18 16,7 11-9-16,0 10-3 15,2 4-6-15,2 6 13 0,9 5-5 16,5-1-11-16,6 1 2 16,7-5-3-16,0-9-1 15,7-1 0-15,10-9 1 16,3-8-2-16,3-6 0 16,2-8-11-16,-6-1-5 15,6 0 11-15,-5-15 5 16,4-15-4-16,-8-9 4 15,-3-5 0-15,-1-6-2 16,-8-5 2-16,-4 2 6 16,0 4-1-16,0 8-1 15,0 12 16-15,0 11-3 16,0 12 2-16,0 4 8 0,0 2-2 16,0 0-24-16,0 0-1 15,0 22-13-15,0 16 11 16,17 9 2-16,8 2 2 15,4 0 0-15,2-3-1 16,5-6 1-16,-3-5-2 16,-2-12-23-16,0-4-40 15,6-10-72-15,-33-9-127 16,5 0-190-16</inkml:trace>
  <inkml:trace contextRef="#ctx0" brushRef="#br0" timeOffset="-5475.27">22300 10193 880 0,'0'0'115'0,"0"0"-104"16,0 0 114-16,0 0-1 15,0 0-111-15,16 126 31 16,-7-6 25-16,-5 16-30 16,-2 5 8-16,5-13-24 15,-7-7-8-15,2-9-9 16,10-10-4-16,-4-9-2 16,13-3 0-16,-6-5-69 0,-9-74-101 15,2-2-246-15</inkml:trace>
  <inkml:trace contextRef="#ctx0" brushRef="#br0" timeOffset="-4964.64">22240 11324 611 0,'0'0'321'0,"0"0"-296"0,0 0 95 16,0 0 79-1,0 0-146-15,0 0-51 0,114-47 6 16,-43 47 6-16,-2 3-9 16,1 7 3-16,-2 0-4 15,8-2 9-15,-2-4-1 16,-10-4-3-16,1 0-5 16,-9 0 0-16,-6 0 1 15,6-8-3-15,0-12 1 16,-2-4 0-16,-12-8-1 15,-2-3 1-15,-16-5-3 16,-3 0-4-16,-17 4-7 16,-4 5 1-16,0 4 6 15,-31 5-4-15,-11 8-4 16,-16 8 12-16,-2 6 0 0,-5 0 4 16,7 0 5-16,11 11-8 15,5 11 12-15,6 5-9 16,7 3 2-16,9 7 0 15,9-2 2-15,7 3-6 16,4-2 6-16,0-1-3 16,2 1 1-16,23 0-5 15,6-6 0-15,9 5 1 16,8-6-2-16,18-3-1 16,0-1-58-16,12-3-50 15,-49-22-125-15,0 0-261 16</inkml:trace>
  <inkml:trace contextRef="#ctx0" brushRef="#br0" timeOffset="-4513.88">24025 11029 410 0,'0'0'423'0,"0"0"-373"15,0 0 39-15,0 0 99 16,-114-35-103-16,72 35-37 16,0 0-13-16,11 14 9 15,-6 1-21-15,9 3 0 16,6-2-1-16,-3 0 6 16,10-4-3-16,3 2-3 0,8-6-11 15,4 7-6-15,0 0-5 16,0 5-2-16,31 5 2 15,18 1 5-15,16-2-5 16,6 1 0-16,0-5-16 16,1 3-6-16,-10-6 21 15,-4 3 0-15,-14-3-1 16,-8-5 2-16,-16-1 2 16,-9-2-2-16,-7 2 8 15,-4 2 8-15,0 7-3 16,-4 8 1-16,-25 4 4 0,-15 5 8 15,-14 1-15-15,-13 2-3 16,-10 0-8-16,-4 0-23 16,-6-2-71-16,-5-5-91 15,63-28-204-15</inkml:trace>
  <inkml:trace contextRef="#ctx0" brushRef="#br0" timeOffset="5740.23">17974 13583 598 0,'11'28'240'15,"-11"-27"-158"-15,0-1 147 0,0 0-35 16,0 2-102-16,0-2-28 16,0 0-2-16,0 0-11 15,0 0-19-15,2 0-8 16,0-15-11-16,-2-16 0 16,0-16-1-16,0-15-7 15,0-9-3-15,2-7-1 16,0-10-1-16,10-5-1 15,3-7 1-15,10-5-1 16,2 3-3-16,4 6-9 16,2 11 7-16,7 9 6 15,0 12-5-15,-4 9 3 0,4 9 2 16,-7 8 0 0,-1 9-4-16,-8 9 3 0,1 11-2 15,-6 3 3-15,4 6-4 16,-7 0 3-16,6 4-5 15,-4 36-2-15,-1 21 3 16,-3 14 5-16,-1 12 0 16,-9 4 0-16,2 1 1 15,-6-3-1-15,0-4 0 16,0-8 1-16,0-3 1 16,0-10-2-16,0-4 2 15,0-4-2-15,0-2 1 16,0-3-1-16,0-1 0 15,0-6 0-15,0-2-1 16,2-6-29-16,2-9-35 16,-4-7-33-16,0-8-33 15,0-2-109-15,0-10-185 0,0 0-193 16</inkml:trace>
  <inkml:trace contextRef="#ctx0" brushRef="#br0" timeOffset="5930.769">18214 13122 801 0,'0'0'103'0,"0"0"-49"16,149-65 150-16,-102 57-92 0,4 3-49 16,-2 5-39-16,5 0-7 15,2 0-16-15,-1 9-1 16,-8 11-20-16,-5 4-146 15,-38-14-266-15</inkml:trace>
  <inkml:trace contextRef="#ctx0" brushRef="#br0" timeOffset="6507.35">18920 13340 433 0,'0'0'360'16,"0"0"-302"0,0 0 82-16,0 0 65 0,0 0-132 15,0 0-34-15,85-129-2 16,-67 91 9-16,-1-4-13 16,2-9-10-16,-9-7-3 15,4-5-3-15,-3 1-3 16,2-1-10-16,1 8 1 15,-3 9 5-15,-7 9-6 16,-2 17 2-16,1 11-2 16,-3 7 2-16,0 2-6 15,0 0-8-15,0 31-7 16,-5 19 11-16,-10 14 4 16,1 8 2-16,-1 3 0 0,11 3-2 15,-1-2 0-15,5-2 0 16,0-3 0-16,7-4 1 15,10-10-1-15,6-7 0 16,1-12 0-16,5-12-4 16,5-8 4-16,-1-11 2 15,12-7 0-15,8 0 1 16,1-29 2-16,-1-13-1 16,-2-12 0-16,-4-4 1 15,3-9 0-15,-6-5 6 16,-2-8-4-16,3-7 13 15,-1-1-11-15,-1 0 2 16,-12 13-8-16,-5 7 3 0,-10 18-6 16,-12 5-1-1,-4 10-1-15,0 8-4 0,0 4-69 16,0 6-57-16,0 17-192 16,0-2-354-16</inkml:trace>
  <inkml:trace contextRef="#ctx0" brushRef="#br0" timeOffset="6779.06">20050 12342 864 0,'0'0'13'0,"0"0"-8"15,6 128 160-15,-6-55 2 16,-4 9-87-16,-7 4-34 15,5 4 3-15,-8-1-8 16,5-7-14-16,3-5-14 16,-4-11-3-16,6-10-6 15,2-9-2-15,2-12-2 16,0-3 0-16,0-10 0 16,4-6-48-16,12-8-55 15,-5-8-130-15,-5 0-246 16</inkml:trace>
  <inkml:trace contextRef="#ctx0" brushRef="#br0" timeOffset="7258.76">19836 12434 602 0,'0'0'96'0,"0"0"-59"15,0 0 161-15,0 0-8 16,0 0-81-16,0 0-52 16,-38-101-12-16,38 101-10 15,0 0-14-15,9 0-11 0,20 0-1 16,13 15 6 0,14 5 3-16,4 4-4 0,7 2-5 15,7 4-1-15,3 9 0 16,15 5 3-16,1 6-8 15,3 3 3-15,-9 0-6 16,-6 1-3-16,-19-1 3 16,-8-1-1-16,-17-4-1 15,-10 0 0-15,-12-3-2 16,-5-3 4-16,-8 0 0 16,-2-2-2-16,0-2 2 15,-12-2 12-15,-17-1 3 16,-6-2 14-16,-14-4-1 15,0-1 4-15,-7-4 1 16,12-4-11-16,-1-2-10 0,3 4-5 16,-1 0-6-1,1 3-1-15,-2 4-4 0,-10 2-69 16,-6 0-90-16,33-24-203 16,-6-5-533-16</inkml:trace>
  <inkml:trace contextRef="#ctx0" brushRef="#br0" timeOffset="8595.3">18290 14928 712 0,'0'0'161'0,"0"0"-81"15,0 0 152-15,0 0-68 16,0 0-100-16,0 0-19 16,-18-46-8-16,-18 46-19 15,-8 0-6-15,-10 0-1 16,5 16 6-16,-4 10 4 15,6 6-5-15,1 8-4 16,3 7-6-16,5 9 6 16,9 1-6-16,11 8-6 15,9 0 0-15,9-5 0 16,0-2 0-16,14-10 0 0,19-8-16 16,16-4 1-16,7-12-8 15,6-8 4-15,5-9-9 16,-3-7 0-16,6 0-5 15,-10-5 4-15,-3-23 3 16,-3-12 10-16,-13-10 15 16,-15-14 1-16,-12-7 4 15,-14-10 5-15,0 1-5 16,-25 5 23-16,-13 6-8 16,-7 15 2-16,1 8-5 15,-5 10-3-15,2 9-8 16,10 9-5-16,0 11-2 15,11 3-3-15,6 4-15 0,6 0-77 16,8 0-87-16,6 4-166 16,0 1-236-16</inkml:trace>
  <inkml:trace contextRef="#ctx0" brushRef="#br0" timeOffset="8865.07">18693 14613 1066 0,'0'0'42'16,"0"0"-22"-16,0 0 52 16,11 127 62-16,-28-51-53 15,-2 4-35-15,4 2 4 16,8 3-13-16,0 3-20 15,7 2-7-15,0-3-6 16,0-7-3-16,0-9-1 16,0-6-32-16,0-9-50 15,7-9-65-15,-7-47-122 16,0 0-302-16</inkml:trace>
  <inkml:trace contextRef="#ctx0" brushRef="#br0" timeOffset="9702.94">18587 14649 652 0,'0'0'146'16,"0"0"-107"-16,0 0 150 15,0 0 0-15,10-114-95 16,8 98-46-16,0 3-3 16,9 1-2-16,10 4-12 15,15 3-14-15,10 5-4 16,9 0-1-16,8 0 4 0,-2 18-5 15,2 11 1 1,-13 4-6-16,-10 5-2 0,-7 8-3 16,-16 6 0-16,-6 4-1 15,-13 7 0-15,-14-6-3 16,0 2-3-16,-43-10 6 16,-17-5 2-16,-11-6 1 15,-10-10-2-15,4-5 4 16,-4-10-2-16,6-9-2 15,4-4 0-15,17 0-2 16,13 0-2-16,24 0 3 16,6 0 6-16,11 0-5 15,0 0 2-15,0 0 0 16,0-2-3-16,7 0-4 16,17 2-5-16,14 0 2 0,18 0 1 15,4 24 3-15,9 24 1 16,4 9 2-16,1 13-2 15,8 3 2-15,1 0-4 16,-8 5 4-16,-5-1 1 16,-10-7 0-16,-5 0 0 15,-8-10 0-15,-5-11 9 16,-6-7-4-16,-12-10 6 16,-3-8 5-16,-6-6-5 15,-3-2-10-15,-4-5 9 0,-1 2-6 16,-3-4-5-1,-4 0-2-15,0 0-10 0,0 4-84 16,0-13-136-16,-4 0-429 16</inkml:trace>
  <inkml:trace contextRef="#ctx0" brushRef="#br0" timeOffset="10770.1">17528 17572 859 0,'0'0'315'0,"0"0"-277"15,0 0 6-15,0 0 131 16,0 0-85-16,0 0-46 16,20-125-26-16,3 76-4 15,0-13 11-15,11-12-10 16,-3-17-8-16,0-12-4 0,0-4-2 15,0 2-1-15,-2 16 5 16,-4 13-2-16,0 14-2 16,-10 18 0-16,-3 17 0 15,-10 14 3-15,0 13 4 16,-2 0-8-16,0 0-6 16,0 15-9-16,0 28 1 15,0 21 14-15,2 12 1 16,11 12 1-16,3 7-2 15,7-2 0-15,4-6 0 16,-6-9 0-16,8-15-1 16,-2-13-1-16,2-11-6 15,2-11-1-15,7-10 8 16,5-9 1-16,1-9 5 0,10 0-3 16,-6-13 5-16,6-21-3 15,-5-13 1-15,5-11 1 16,-3-10 3-16,-2-13 5 15,-3-8 0-15,-3-6-4 16,-3 0-1-16,-11 13-3 16,-6 11-4-16,-8 18-1 15,-11 16-2-15,-2 17 0 16,-2 10-17-16,0 6-34 16,0 4-67-16,0 0-96 15,0 0-386-15</inkml:trace>
  <inkml:trace contextRef="#ctx0" brushRef="#br0" timeOffset="11167.15">19201 16689 612 0,'0'0'250'15,"0"0"-182"-15,0 0 35 16,-165 54 103-16,107-32-122 15,0 4-34-15,12 4 2 16,3 10-23-16,5 9-6 16,13 2-9-16,10 14 0 15,11-5-8-15,4-7-6 16,0 3 1-16,15-12-1 16,18-10-1-16,8-7 0 0,8-14-8 15,4-4-3-15,8-9 6 16,-1 0 3-16,-2-15-5 15,-2-15 8-15,-10-8 2 16,-6-8 3-16,-13-8-2 16,-11-6 3-16,-12-13-3 15,-4 8 0-15,0 0-3 16,-13 12 0-16,-16 13-3 16,-2 10-1-16,0 8-6 15,2 14-52-15,2 6-67 0,17 2-97 16,8 0-238-16</inkml:trace>
  <inkml:trace contextRef="#ctx0" brushRef="#br0" timeOffset="11534.38">19383 16424 503 0,'0'0'525'0,"0"0"-513"15,0 0 5-15,139 0 176 16,-72 0-114-16,9 0-27 0,8 0 8 16,3 0-19-1,0 0-9-15,-2 0 6 0,-1 0-1 16,-8 0-9-16,4 0-9 15,-2 0 6-15,5-2-6 16,-3 0-7-16,-6 2-3 16,-12 0-9-16,-6 0 1 15,-16 0 0-15,-13 0-1 16,-12 0-3-16,-13 0-2 16,0 0-60-16,-2 0-83 15,0 0-136-15,-19 0-287 16</inkml:trace>
  <inkml:trace contextRef="#ctx0" brushRef="#br0" timeOffset="11789.84">20181 16488 716 0,'0'0'113'15,"-29"119"14"-15,23-55 75 16,-7 6-14-16,-3 7-78 15,3 1-52-15,1 7 6 16,1 0-7-16,7-7-18 16,-3-5-1-16,7-11-8 15,0-10 0-15,0-10-6 0,0-13-12 16,0-9-4 0,0-2-8-16,0-11 0 0,7-2-8 15,-7-5-96-15,0 0-97 16,0 0-229-16</inkml:trace>
  <inkml:trace contextRef="#ctx0" brushRef="#br0" timeOffset="20338.62">17272 12769 649 0,'27'-74'245'15,"-25"30"-192"-15,-2 22 90 0,0 7 37 16,0 12-81-16,-7 3-63 16,-17 14-32-16,-14 30 3 15,-16 16 17-15,-2 12-5 16,0 1-14-16,8 3 5 16,1-2-2-16,-3-7-8 15,13-5 0-15,-1-6 0 16,5-5-7-16,-1-6-39 15,10-10-20-15,1-7-47 16,6-16-81-16,5-12-80 16,12 0-52-16,0-12-106 15</inkml:trace>
  <inkml:trace contextRef="#ctx0" brushRef="#br0" timeOffset="20571.6">16802 12808 502 0,'0'0'98'15,"0"0"32"-15,0 0 100 16,0 0-109-16,0 0-87 16,0 0-31-16,13 0 21 15,-9 51 50-15,7 7-35 16,-4-3-2-16,11 3-9 16,-7-6-14-16,2-5-9 15,8-3-2-15,-4-4-1 16,-1 0-2-16,-3-6-6 0,-3-5-39 15,-10-7-63 1,0-4-129-16,-10-18-178 0</inkml:trace>
  <inkml:trace contextRef="#ctx0" brushRef="#br0" timeOffset="20781.8">16541 13117 509 0,'0'0'263'0,"0"0"-176"0,0 0 41 16,0 0 38 0,0 0-97-16,0 0-34 0,145-30 16 15,-99 30-15-15,6 0-25 16,1 18-9-16,12 2-2 16,-1 8 0-16,5 8-59 15,-48-23-207-15,-6 0-419 16</inkml:trace>
  <inkml:trace contextRef="#ctx0" brushRef="#br0" timeOffset="21577.8">17532 14811 851 0,'0'0'187'0,"0"0"-166"16,0 0 137-16,0 0-18 16,0 0-122-16,0 0-17 0,-60 36 15 15,22 10 15-15,-2 7-6 16,9 4-6-16,-2 1 0 16,4 2-15-16,2 2-2 15,0-6-1-15,-2-2-2 16,0-8-14-16,0-11-42 15,0-5-50-15,2-12-104 16,25-18-145-16,-2 0-90 16</inkml:trace>
  <inkml:trace contextRef="#ctx0" brushRef="#br0" timeOffset="21830.86">17147 14831 744 0,'0'0'93'16,"0"0"-13"-16,0 0 114 16,0 0-100-16,0 0-76 15,0 0 28-15,69 73 18 16,-51-23-26-16,-5 1-18 16,0 2-10-16,-1 0-2 15,-4 1-6-15,3 0 2 16,3-4-2-16,-3-2-2 15,-5-8-14-15,2-9-70 16,-6-7-77-16,-2-24-151 16,0 0-108-16</inkml:trace>
  <inkml:trace contextRef="#ctx0" brushRef="#br0" timeOffset="22041.07">16877 15136 756 0,'0'0'128'16,"0"0"-73"-16,0 0 141 15,0 0-86-15,0 0-56 16,154-20-20-16,-83 35-16 16,1 8-14-16,1 6-4 15,-2 7-1-15,5 6-60 16,-51-24-203-16,-10-4-340 0</inkml:trace>
  <inkml:trace contextRef="#ctx0" brushRef="#br0" timeOffset="22883.24">17027 16841 903 0,'0'0'215'16,"0"0"-210"-16,0 0 66 16,0 0 51-16,0 0-57 15,-92 155-10-15,47-85-7 16,1 1-1-16,2 1-19 0,9-8-8 15,-2-4-10-15,4-4 0 16,2-7-8-16,1-9-2 16,8-6-14-16,-3-14-38 15,8-6-43-15,3-10-46 16,4-4-118-16,8-7-106 16,0-20-277-16</inkml:trace>
  <inkml:trace contextRef="#ctx0" brushRef="#br0" timeOffset="23121.79">16632 16866 185 0,'0'0'740'0,"0"0"-651"0,0 0-77 16,0 0 138-16,0 0-55 15,0 0-32-15,102 62 3 16,-75-14-19-16,2 2-11 15,0-2-14-15,-2 8-14 16,-2-9-2-16,-6-2-6 16,-5-8 0-16,1-3-11 15,-1-9-50-15,-12-1-70 16,-2-24-140-16,0 0-236 16</inkml:trace>
  <inkml:trace contextRef="#ctx0" brushRef="#br0" timeOffset="23361.82">16512 17124 88 0,'0'0'927'16,"0"0"-893"-16,0 0-5 15,0 0 194-15,0 0-137 16,143-20-48-16,-95 20 10 15,8 0 7-15,2 4-32 16,2 3-11-16,-2 2-9 16,-2 0-3-16,-10 4-18 15,-8-2-84-15,-35-9-166 0,-3 3-401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9-03T13:26:35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6819 1893 584 0,'8'-12'191'16,"-8"-2"-79"-16,0 6 64 16,0 2-43-16,0 0-46 15,0 4-36-15,0 2-16 16,0 0-10-16,0 0-10 16,0 0-12-16,0 0-3 15,0 2-14-15,-8 32-9 0,-18 16 23 16,-10 16 8-1,-8 5 6-15,2 4-11 0,-3-2 15 16,5-2-9-16,-3-5-3 16,5 2-3-16,-4-6-1 15,5-1 3-15,-2-6-3 16,1-2-1-16,7-6 0 16,0-2-2-16,2-5 2 15,2-5-2-15,3-3 0 16,2-6-1-16,4-6 2 15,5-6-22-15,1-6-22 16,5-3-43-16,5-5-58 16,2 0-50-16,0-17-80 15,0-11-264-15</inkml:trace>
  <inkml:trace contextRef="#ctx0" brushRef="#br0" timeOffset="366.96">6299 2042 454 0,'0'0'177'15,"0"0"-117"-15,0 0 153 16,0 0-42-16,0 0-58 16,0 0-54-16,0-65-33 0,0 65-11 15,0 0-13 1,6 20-2-16,16 23 0 0,9 12 6 15,8 13 31 1,-2-4-21-16,3 0 9 0,-2-2-2 16,-2-6-10-16,-2-7 2 15,-1-1-10-15,-2-8 0 16,0-5 3-16,-2-2 0 16,5-1-4-16,-10-6 1 15,-2 1-5-15,-6-5 1 16,-1 3-1-16,-1-1 0 15,-3 1 1-15,-3 2-1 16,0-7-34-16,-2 0-66 16,-1-7-100-16,-5-13-202 0,0 0-252 15</inkml:trace>
  <inkml:trace contextRef="#ctx0" brushRef="#br0" timeOffset="1092.36">7644 2175 510 0,'0'0'270'15,"0"0"-169"-15,0 0 61 16,0 0-22-16,0 0-57 15,0 0-40-15,0 0-18 16,-78-60-17-16,43 60 1 16,-10 0-9-16,-5 28 2 15,2 9 1-15,-4 10-3 16,4 11 2-16,5 8-2 16,5 4 0-16,18 0 0 15,7 0 0-15,13-10 0 16,0-5 0-16,9-10-5 0,28-9 5 15,15-11-17-15,6-14 10 16,4-11-3-16,1 0 5 16,-10-21 5-16,-11-17 8 15,-13-6 7-15,-6-7-6 16,-8-9 3-16,-11-11-3 16,2-6-8-16,-6-5 5 15,0 0-6-15,0 9 2 16,0 7-3-16,0 8 1 15,0 12-2-15,0 2-61 16,0 41-153-16,0-1-230 16</inkml:trace>
  <inkml:trace contextRef="#ctx0" brushRef="#br0" timeOffset="1706.21">7898 1931 619 0,'0'0'54'0,"0"0"-44"16,5 147 133-16,-5-82 7 15,0 6-60-15,0 0-39 16,0 2-18-16,0-4 1 16,0-5-17-16,4-3-15 15,3-7 4-15,-1-8-3 0,-4-4 0 16,5-8-2-16,-7-12 1 15,0-6-1-15,0-10-1 16,0-6-14-16,0 0-25 16,-9-2 8-16,-18-31 13 15,4-12-23-15,-2-17 32 16,11-12 0-16,5-15 5 16,9-13 2-16,0-7-2 15,29-4 4-15,13-1 0 16,12 4 0-16,4 17 1 15,-2 15 12-15,-8 22-13 16,0 20 41-16,-11 16-29 16,-10 16 1-16,-4 4-13 15,-2 24-3-15,-5 37 3 0,-7 17 2 16,-9 14 15-16,0 7-6 16,-38-3-3-16,-11-3 16 15,-2-10-3-15,-2-5-2 16,3-9 0-16,10-7-10 15,9-8-4-15,13-5 2 16,9-9-2-16,9 0 5 16,0-4 2-16,14-3 7 15,10-2-1-15,9-4 4 16,10 0 0-16,6-7 1 16,9 3-19-16,6-8-2 15,4-4 5-15,3-7-6 16,0-4-1-16,3 0-39 0,-7 0-55 15,-52 0-78-15,-11 0-187 16</inkml:trace>
  <inkml:trace contextRef="#ctx0" brushRef="#br0" timeOffset="3756.83">7947 2516 264 0,'0'0'75'15,"0"0"-21"-15,0 0 60 0,0 0-16 16,0 0-22-16,0 0-35 15,0 0-3-15,-4 0 5 16,4 0-15-16,0 0-11 16,0 0-1-16,0 0 5 15,0 0 3-15,0 0-12 16,0 0-6-16,0 0-4 16,-5 0-2-16,5 0-4 15,0 0 2-15,0 0-4 16,-2 16 6-16,-2 11 8 15,-1 6 3-15,0 9 3 16,5 8-1-16,0 5-4 16,-2 1 7-16,0-2-5 0,0-6-6 15,2-6-1-15,0 1 2 16,0-5-5-16,0-7 4 16,0-4-1-16,0-5-4 15,0-8 2-15,0-6-1 16,0-4 0-16,0 0 1 15,0-2-1-15,0-2 1 16,-2 0 1-16,2 0 1 16,-5 0 1-16,5 0-5 15,-8 0-54-15,0 0-220 0,-5 0-339 16</inkml:trace>
  <inkml:trace contextRef="#ctx0" brushRef="#br0" timeOffset="5393.74">4155 4825 303 0,'0'0'240'16,"0"0"-188"-16,0 0 59 0,0 0 109 16,0 0-71-16,0 0-52 15,-11 56-9-15,11-56-3 16,0 0-20-16,0 0-11 15,0 0-10-15,7-32-12 16,6-14-23-16,5-17-3 16,1-15-6-16,10-9 1 15,2-9-1-15,3 1 0 16,2 1 0-16,-5 7 1 16,-5 5-1-16,-3 9 0 15,-5 5-1-15,-5 15 1 16,-1 8 2-16,-6 10 0 0,1 5-2 15,-3 8-1-15,-4 12 0 16,2 5 1-16,-2 5-3 16,2 0-5-16,3 0-8 15,4 30-7-15,6 25 11 16,8 13 12-16,2 12 2 16,-3 3 1-16,-2-1-3 15,-4-1 1-15,-3-1-1 16,-3 0 0-16,2-6 0 15,-3-1 0-15,-3-9 0 16,-6-6-2-16,0-6-18 16,0-5-27-16,0-9-18 15,-8-5-31-15,-7-6-42 0,-4-9-59 16,9-18-117-16,-2 0-50 16</inkml:trace>
  <inkml:trace contextRef="#ctx0" brushRef="#br0" timeOffset="5597.68">4304 4469 249 0,'0'0'173'16,"0"0"-115"-16,0 0 3 16,0 0 33-16,0 0-24 15,0 0-41-15,38-40 43 0,4 46 18 16,12 8-36-16,10-4-23 15,10 2-31-15,6 1-2 16,-49-13-130-16,-4 0-537 16</inkml:trace>
  <inkml:trace contextRef="#ctx0" brushRef="#br0" timeOffset="6684.89">5634 3945 169 0,'0'0'402'0,"0"0"-334"15,0 0 43-15,0 0 87 16,0 0-111-16,0 0-87 15,21 10-13-15,-21 38 13 16,0 12 35-16,-2 2-2 16,-8 1 2-16,1-3 2 15,1 2-5-15,-2 0-17 16,-1 5-14-16,7-2 4 16,-2-3 0-16,0-4-3 15,4-2-4-15,2-4-131 16,0-46-135-16,0-6-288 0</inkml:trace>
  <inkml:trace contextRef="#ctx0" brushRef="#br0" timeOffset="7296.96">5485 3943 697 0,'0'0'90'16,"0"0"-40"-16,0 0 140 15,0 0-51-15,0 0-69 0,-40-118-48 16,67 110-22-16,13 4 12 16,16 4 0-16,8 0 2 15,3 0-11-15,-5 18 1 16,-6 11-4-16,-7 6-2 15,-13 3 1-15,-9-2 1 16,-12 0-8-16,-6-8 6 16,-9-1 0-16,0-4 0 15,0-5-7-15,-27-1 9 16,-7-1 3-16,-10-2 9 16,-1-4-7-16,-3 0-3 15,-2-8 0-15,8 2-2 16,7-4 0-16,12 0 0 15,10 0 0-15,10 0 2 0,3 0-1 16,0 0-1-16,0 0-2 16,14 0-9-16,17 4-17 15,23 1 28-15,6 4 1 16,11 0 10-16,0 4-6 16,-8 5-3-16,-10 2-2 15,-3 2 0-15,-17 1-4 16,-11 1 2-16,-8 5-3 15,-10 5-1-15,-4 1 6 16,0 3 5-16,-15 2 3 16,-22 1 5-16,-5 3 6 15,-16-4 12-15,-13 0-20 16,-7 1-3-16,-16-4-5 0,-8 3-3 16,0-2-17-16,63-29-151 15,8-3-267-15</inkml:trace>
  <inkml:trace contextRef="#ctx0" brushRef="#br0" timeOffset="8311.99">3829 5431 358 0,'0'0'419'0,"0"0"-402"16,0 0 53-16,0 0 144 16,0 0-105-16,0 0-67 15,-40 6-15-15,40-6 7 16,0 0-14-16,0 0-20 16,25 0 2-16,24 0-2 15,25 0 28-15,17 0 5 16,13 0-8-16,6 0-14 15,13 0 4-15,10-2-3 16,10-4-7-16,6-1 1 16,5 0-6-16,0 1 1 15,4-1-1-15,-2 2-1 16,2 3 1-16,-4 2 0 0,-5 0 6 16,3 0-5-16,-1 0-1 15,9 0 3-15,19 9-3 16,12-2-4-16,14-1 2 15,4-1 3-15,-8-3-2 16,-20-2 1-16,-14 0-2 16,-14 0-1-16,-15 0 0 15,-8-13-4-15,-19-1-10 16,-20 4-6-16,-12 0 9 16,-13 4 2-16,-12 4 7 15,-8-3 2-15,-8 0 3 16,-7 1 3-16,-2-1-1 0,0-1 0 15,2-3 0-15,6 2-1 16,3-2-1-16,4-2 0 16,1 0 0-16,-3 0 1 15,-2-1 0-15,-7 2 0 16,-2-2-1-16,-8 6 1 16,-3-1 0-16,-9 2-1 15,-7 5-13-15,-4 0-45 16,0 0-103-16,0 0-249 15</inkml:trace>
  <inkml:trace contextRef="#ctx0" brushRef="#br0" timeOffset="9234.98">6719 4092 440 0,'0'0'103'0,"0"0"-57"16,0 0 98-16,0 0 13 16,0 0-59-16,0 0-52 0,-15-38-12 15,13 38-14 1,0 0-20-16,-1 15-10 0,-2 26 7 16,5 19 3-16,0 16 36 15,0 8 8-15,0 17 3 16,0 8-11-16,0 9 5 15,0 4-16-15,0 3-3 16,0-1-14-16,-6 3 16 16,-3-1-15-16,-5-11-1 15,8-5-5-15,-3 5 3 16,3 8-5-16,4 6 4 16,2 12 3-16,-6 10 4 15,2 5-3-15,-5 9-4 16,1 11 2-16,-2-7-5 0,4 3 0 15,-1-3-2 1,1-6 1-16,-1-12 1 0,-2-9 3 16,0-7-2-16,0-9-1 15,5 1 0-15,1-2-2 16,-1-4 0-16,-1-5 2 16,1-3-2-16,0-3 1 15,-1-2-1-15,1-1 3 16,-1-6 0-16,3-10-3 15,-3-7 1-15,1-3-1 16,-5-7 0-16,5-6 0 16,-6 2 1-16,0-8 0 15,-1-4-2-15,-1-5 2 0,-1-3-1 16,-1-6 0 0,1-6-2-16,0-5 2 0,4-4 2 15,-2-4 0-15,0-3-2 16,-1-4 0-16,8-4 0 15,2-8-2-15,0-6-2 16,0 0-44-16,-5 0-47 16,0 0-128-16,0-6-253 15</inkml:trace>
  <inkml:trace contextRef="#ctx0" brushRef="#br0" timeOffset="10102.5">4500 6325 432 0,'0'0'440'16,"0"0"-368"-16,0 0-4 16,0 0 142-16,0 0-97 15,0 0-70-15,0 0-11 16,-56-110-12-16,54 65-7 15,2-3 1-15,0 1-14 16,0-1 0-16,14 6 0 16,3 4-1-16,10 0-3 15,6 10-7-15,5 3 4 16,5 10-5-16,-1 6 7 0,1 9 3 16,-1 0-8-16,2 13 5 15,8 25 4-15,6 11 1 16,0 8 0-16,-8 7 5 15,-5 0-5-15,-13-1-2 16,-14-6 2-16,-10 2 2 16,-8-10-2-16,0-5-1 15,-16-8-2-15,-17-8 3 16,-9-6 3-16,-12-6 0 16,6-7 4-16,-4-9 4 15,3 0-7-15,5-11 4 0,-1-25-6 16,3-17-2-1,8-12-22-15,10-4-19 0,17-7-43 16,7 50-90-16,7-1-300 16</inkml:trace>
  <inkml:trace contextRef="#ctx0" brushRef="#br0" timeOffset="10571.08">5597 6170 557 0,'0'0'320'15,"0"0"-286"1,0 0 26-16,-129-10 125 0,115-15-89 16,7 1-65-16,7-3-21 15,0-4 3-15,2 0-13 16,21-2-4-16,6 9 0 15,2 2-7-15,0 2 6 16,11 6-7-16,8 4 1 16,0 5 8-16,11 5 1 15,-1 0 0-15,-2 5 1 16,-2 21 2-16,-5 12 3 16,-7 6-4-16,-10 11 0 15,-14 5-8-15,-13 6 8 16,-7 3 1-16,0-1 3 0,-27-6 1 15,-9-9 8-15,-4-4 1 16,-5-11 6-16,-1-7-19 16,-8-6 13-16,3-10-14 15,-5-8 3-15,-9-7 3 16,3 0-4-16,-5-17 0 16,1-24-2-16,3-13-2 15,7-16-32-15,17-11-44 16,12-6-38-16,27 54-97 15,0 1-209-15</inkml:trace>
  <inkml:trace contextRef="#ctx0" brushRef="#br0" timeOffset="11105.28">7158 6547 834 0,'0'0'79'0,"0"0"-49"15,0 0 156-15,0 0-83 16,-88-138-37-16,72 84-39 16,3-4-15-16,5-2 0 15,8-5 2-15,0 5-14 16,0 7 1-16,16 7-1 16,11 7-2-16,4 8-10 15,11 5 1-15,8 8 2 16,0 7 8-16,8 11-5 15,5 0 3-15,-5 11 0 16,-7 24-4-16,-4 16 3 16,-9 11-4-16,-12 10 1 15,-10 1 7-15,-14 1 0 0,-2-5-2 16,0-9 2-16,-22-6 1 16,-7-12 7-16,-2-10 6 15,-1-10 12-15,1-12-3 16,-2-2-10-16,-3-8-6 15,-8 0 0-15,-12-12-7 16,-2-24-66-16,38 12-205 16,-2-9-536-16</inkml:trace>
  <inkml:trace contextRef="#ctx0" brushRef="#br0" timeOffset="12558">7448 4268 948 0,'0'0'88'16,"0"0"-45"-16,0 0 164 16,0 0-107-16,0 0-39 15,0 0-29-15,-56-42 2 16,56 42-6-16,11 0-13 15,20-5-13-15,14-2 6 16,22 1 6-16,8-1-9 16,10 2-1-16,-2 3-2 15,-8 2-1-15,-1 0-1 16,-18 0-2-16,-9 0 2 0,-18 0-1 16,-13 0-6-16,-8 0 0 15,-8 9-6-15,0 4-5 16,0 7 0-16,-14 10 10 15,-17 5 8-15,-11 5 0 16,-14 5 0-16,-4 8-3 16,0 5 2-16,7 3 0 15,-3 3-4-15,13-2-1 16,12-3 6-16,4-4 0 16,8-6-2-16,5-7-2 15,5-2 4-15,5-2 0 0,4-4-1 16,0 0 1-16,0-3 0 15,4-3 3-15,17-1-3 16,0-2 4-16,14-5-2 16,2-5 0-16,14-4 2 15,9-9-3-15,14-2 1 16,8 0-2-16,-1 0-8 16,-5-6-82-16,-19-18-65 15,-16-10-81-15,-41 12-119 16,0-2-241-16</inkml:trace>
  <inkml:trace contextRef="#ctx0" brushRef="#br0" timeOffset="12749.21">7492 4566 571 0,'0'0'307'0,"0"0"-283"16,0 0 62-16,0 0 122 15,0 0-157-15,0 0-22 16,152-11-8-16,-59 11-11 16,7 20-10-16,14 23-2 15,-71-23-113-15,-15 0-341 16</inkml:trace>
  <inkml:trace contextRef="#ctx0" brushRef="#br0" timeOffset="13709.51">4576 7383 571 0,'0'0'472'0,"0"0"-397"15,0 0-1-15,0 0 71 16,0 0-102-16,0 0-31 16,-51-9 1-16,35-9 8 15,3-4-6-15,0-4-5 16,1-2-4-16,3 0-6 15,9 0 3-15,0 2-3 16,0 1-1-16,5-4-5 16,22 0-7-16,12-4 11 15,15 2 2-15,4 2-3 16,5 6 2-16,3 8-3 16,3 8 0-16,1 7 4 15,-1 0-3-15,-3 7-2 0,-10 20 0 16,-12 6 2-16,-12 3 2 15,-16 4-4-15,-10 0-1 16,-6 4 5-16,0 4 1 16,-27-6 1-16,-10-2 9 15,-6-6-10-15,1-6 4 16,-2-3 2-16,3-10-1 16,3-6-3-16,5-3-2 15,6-6-6-15,0 0-20 16,2 0-30-16,8-28-66 15,1-14-49-15,16 19-201 16,0-7-300-16</inkml:trace>
  <inkml:trace contextRef="#ctx0" brushRef="#br0" timeOffset="13995.55">5634 6748 995 0,'0'0'46'0,"0"0"-28"15,0 0 65-15,13 138 56 16,-13-78-67-16,0 3-35 16,0 1 6-16,14 3-8 15,9-3-7-15,-4-2-1 0,2-2-8 16,-4-5-10-16,-1-5-3 15,-3 0-2-15,-1-6-3 16,-2-3-1-16,-3-6 0 16,0-5-83-16,-7-27-89 15,0-3-218-15</inkml:trace>
  <inkml:trace contextRef="#ctx0" brushRef="#br0" timeOffset="14548.11">7403 7162 931 0,'0'0'239'15,"0"0"-219"-15,0 0 56 16,0 0 66-16,0 0-83 15,0 0-58-15,-4 53 2 16,4-2 13-16,0 15 12 0,0 3-4 16,0 1-6-1,0 0-2-15,0-2-7 0,6-1-8 16,2-4 1-16,-6-5-2 16,-2-3-29-16,0 0-93 15,0-49-154-15,0 0-375 16</inkml:trace>
  <inkml:trace contextRef="#ctx0" brushRef="#br0" timeOffset="15653.16">4587 7864 352 0,'0'0'236'0,"0"0"-125"0,0 0 51 15,0 0 33-15,0 0-62 16,0 0-36-16,2-34-40 16,-2 34-17-16,0 0-15 15,0 32-25-15,0 21-3 16,7 21 3-16,-3 10 1 15,-4-1 35-15,0-3-23 16,0-2 2-16,0-2-4 16,0 2-6-16,0-1-2 15,0 5-2-15,0 1-2 16,0-1-16-16,0-18-104 0,0-63-226 16,0-1-374-16</inkml:trace>
  <inkml:trace contextRef="#ctx0" brushRef="#br0" timeOffset="16150.05">5309 8792 929 0,'0'0'57'0,"0"0"-52"15,0 0 145-15,0 0-34 16,-42-137-75-16,42 93-24 16,0-3-7-16,6 2 11 15,17 3-7-15,-1 8-14 16,2 12-19-16,-4 9 19 15,7 6 0-15,4 7 0 16,11 0-3-16,8 0-4 16,6 22-2-16,-6 12 4 15,0 8-1-15,-6 4 5 16,-3 6-4-16,-12 6 5 0,-8 2-2 16,-7-5 1-16,-12-3-5 15,-2-9 3-15,0-10 2 16,-6-4 1-16,-17-5 0 15,-4-4 7-15,-4-4-5 16,-2-5 4-16,0-6-2 16,-5-5 3-16,-3 0-7 15,-1 0 0-15,2-18-48 16,5-22-125-16,27 15-144 16,8-7-401-16</inkml:trace>
  <inkml:trace contextRef="#ctx0" brushRef="#br0" timeOffset="16681.14">7249 8469 984 0,'0'0'192'16,"0"0"-172"-16,0 0 115 0,0 0-13 15,0 0-84 1,0 0-38-16,12 88-14 0,-8-21 14 16,3 9 6-16,-3 4 12 15,6-3-7-15,-4-1-4 16,1 0-6-16,-1-7 1 16,-4-2-2-16,-2-4-26 15,0-13-101-15,0-42-171 16,0-6-463-16</inkml:trace>
  <inkml:trace contextRef="#ctx0" brushRef="#br0" timeOffset="17333.82">4230 9486 1103 0,'0'0'94'0,"0"0"-76"0,0 0 77 15,0 0 8-15,0 0-75 16,0 0-28-16,-4 134 0 16,4-70 10-16,10 3 28 15,-4 2-10-15,-2 3-8 16,3 1-12-16,-3 1-3 16,-2-9-5-16,0-12 2 15,4-6 0-15,-4-12-2 16,2-6-65-16,-2-9-55 15,7-16-63-15,-7-4-196 16,-2-8-420-16</inkml:trace>
  <inkml:trace contextRef="#ctx0" brushRef="#br0" timeOffset="17594.18">4897 9559 25 0,'0'0'1155'0,"0"0"-1120"15,0 0-10-15,0 0-12 16,29 148 70-16,-18-69-17 0,3 11-29 16,-4 1-13-16,4-2-8 15,-3-9 8-15,-2-7-17 16,-5-8-7-16,-4-2 0 15,0-3-3-15,0-7-40 16,0-48-123-16,-4-5-267 16</inkml:trace>
  <inkml:trace contextRef="#ctx0" brushRef="#br0" timeOffset="18437.149">7234 10067 958 0,'0'0'147'0,"0"0"-132"15,0 0 131-15,-51-122-28 16,51 85-67-16,0-3-32 15,0 0-4-15,4-2-6 16,21-2 0-16,6 2-9 16,4 2-6-16,8 2 6 15,1 5 1-15,6 8 0 16,-2 6-2-16,4 13-4 16,-1 6 0-16,4 0-6 15,1 16-1-15,-4 14-7 16,-8 11-4-16,-8 6 18 15,-12 11-4-15,-8 7 5 0,-14 7-5 16,-2 5 8-16,-4-8 0 16,-29-4 2-16,-12-13 0 15,-6-4 1-15,-7-11 9 16,-4-5-6-16,-10-8 3 16,-4-6-7-16,3-2-1 15,-12-3-82-15,58-13-180 16,-2 0-324-16</inkml:trace>
  <inkml:trace contextRef="#ctx0" brushRef="#br0" timeOffset="19738.86">4267 11923 648 0,'0'0'132'15,"0"0"-69"-15,0 0 129 16,0 0-44-16,0 0-63 16,0 0-41-16,0-47-13 0,4 47-11 15,18 0-8 1,11 7-1-16,14 22 22 0,7 9-14 16,4 9-4-16,4 9 4 15,-1 8-6-15,-1 10 0 16,-3 8-4-16,-3 7-4 15,-7 3-5-15,-7 5 3 16,-7 1-3-16,-13 1-7 16,-7-3 7-16,-13-6 1 15,0-5-1-15,-17-11 1 16,-14-10-5-16,-8-3 8 16,2-5-2-16,3-10 3 15,3-3-3-15,4-14 1 16,7-9-2-16,-2-7-1 0,0-4 3 15,-3-7-3 1,-6-2-1-16,-5 0-68 16,-6-2-92-16,26-14-188 0</inkml:trace>
  <inkml:trace contextRef="#ctx0" brushRef="#br0" timeOffset="20489.86">4980 11854 618 0,'0'0'114'16,"0"0"-52"-16,0 0 124 15,0 0-36-15,0 0-62 16,0 0-44-16,-10-36-21 16,35 36-14-16,12 23-6 15,17 12 9-15,11 10 6 16,3 6-2-16,0 3-3 0,-1 5 1 16,-3 9-6-16,-6 8-3 15,-4 8 0-15,-10 6-2 16,-8 1 0-16,-12 0 3 15,-11 0-6-15,-7-1-1 16,-6-2 1-16,0-3 1 16,-29-2-1-16,-10-8 3 15,-3-10 1-15,-5-7 5 16,-2-9-1-16,2-4-2 16,5-7 7-16,7-10-7 15,8-5 2-15,4-12-6 16,8-2 1-16,3-7-1 0,-1 1 3 15,-1-3-5-15,-5 0-35 16,-6 0-100-16,17 0-221 16,-2-5-587-16</inkml:trace>
  <inkml:trace contextRef="#ctx0" brushRef="#br0" timeOffset="21245.01">5098 11928 461 0,'0'0'182'15,"0"0"-122"-15,0 0 83 16,0 0 38-16,0 0-75 15,0 0-64-15,0 0-20 16,111-80 7-16,-51 64-6 16,4 0-1-16,3 6-5 15,5 2 3-15,1 4 1 16,6 4-10-16,2 0-2 0,2 0-5 16,-2 16 1-1,-2 12-4-15,2 8-2 0,1 9 2 16,-2 6-2-16,3 12-2 15,-8 8-2-15,-4 5 1 16,-5-1 3-16,-11-2-3 16,-6-5 4-16,-5-3-2 15,1-10 2-15,-5-4 0 16,0-7 1-16,-6-4-1 16,0-4 2-16,-3-6-2 15,-7-3 3-15,-2-5-1 16,-4 0-2-16,0-2 0 15,-4 0 0-15,-4 2 0 0,-1 2-7 16,-7 4-4 0,-2 4-24-16,0 2-90 0,0-23-138 15,0-2-145-15</inkml:trace>
  <inkml:trace contextRef="#ctx0" brushRef="#br0" timeOffset="21875.88">6856 12942 648 0,'0'0'9'0,"0"0"-1"0,0 0 41 16,-92 129 37-16,74-91-47 15,-7 0-24-15,4-3 32 16,-4-2 10-16,-4-1-27 16,2 1 4-16,-4-3-4 15,-7 0 10-15,3-2 3 16,-10-2-2-16,-5 0 5 15,-7-1-5-15,-5-2-11 16,-10-1 3-16,-1-2-10 16,0 0 0-16,3-5-15 15,3 1 6-15,-4 0-14 16,-5-7 2-16,-6-6-2 0,-1-3 0 16,3 0 0-16,2 0 0 15,6-8 4-15,8-16-4 16,9-5 0-16,3-5 5 15,15-6-3-15,3-4-2 16,10-1-15-16,1 3-8 16,10 4-50-16,13 27-77 15,0 4-168-15</inkml:trace>
  <inkml:trace contextRef="#ctx0" brushRef="#br0" timeOffset="22924.829">6873 12912 35 0,'0'0'763'16,"0"0"-578"-16,0 0-100 0,0 0 93 15,0 0-53-15,0 0-55 16,0 0-38-16,0 2 2 16,14-2 1-16,26 0-8 15,24 0-16-15,23 0-4 16,24 0-5-16,15 5 2 16,3 0 0-16,-2 1-1 15,-7-4 1-15,-9-2-2 16,-10 0 1-16,-13 0 1 15,-7 0-4-15,-17 0-1 16,-6 0 0-16,-16 0 0 16,-7 0 1-16,-12 0 0 15,-4 2-4-15,-9 1 3 16,-3-1-3-16,-4 1-2 16,-1 3-26-16,0 3-56 0,-2 2-55 15,0-7-130-15,0-4-304 16</inkml:trace>
  <inkml:trace contextRef="#ctx0" brushRef="#br0" timeOffset="23931.99">4529 12505 246 0,'0'0'181'0,"0"0"-124"16,0 0 61-16,0 0 67 15,0 0-46-15,0 0-51 16,-4-11-13-16,2 11-5 16,-5 0-23-16,2 0-5 15,-2 0-7-15,1 0-4 16,-3 0-10-16,-11 0-19 16,-11 2 5-16,-9 7 23 15,-12 0-5-15,-6-5-11 16,-4 1 15-16,-7-1-17 15,-2-1-1-15,-3-3-4 0,3 0 0 16,9 0-1-16,4 0-2 16,8 0-4-16,8 0 0 15,5 0 0-15,5 0 1 16,10 0-1-16,9 0-16 16,5 0-52-16,8 0-49 15,0 0-140-15,0 0-141 16,0 0-72-16</inkml:trace>
  <inkml:trace contextRef="#ctx0" brushRef="#br0" timeOffset="24397.17">4828 13087 755 0,'0'0'100'15,"0"0"-73"-15,0 0 141 16,0 0-43-16,-118 0-78 16,76 0-25-16,-10 2 7 15,-6 0 23-15,-4-2-6 16,-1 2-7-16,-3-2-2 16,1 0-8-16,3 0-3 15,4 0-1-15,6 0-1 16,4 0-12-16,-2 2 4 15,8-2-7-15,2 2-9 16,2 1 1-16,2-1 0 16,-1 3-1-16,-4 1-9 15,1 6-50-15,-6 3-65 0,32-10-164 16,1-3-343-16</inkml:trace>
  <inkml:trace contextRef="#ctx0" brushRef="#br0" timeOffset="26752.6">2871 12932 452 0,'0'0'273'16,"0"0"-234"-16,0 0 70 15,0 0 132-15,0 0-90 16,0 0-68-16,0 0-21 16,-6 30 0-16,6-46-10 15,0-11-30-15,4-10-16 16,10-6-1-16,-3-6-3 0,4-6-1 15,1-11-2-15,4 0 2 16,-2-3-2-16,2 5 2 16,-3 6-1-16,-1 8 1 15,3 10-1-15,-6 7-1 16,2 6-2-16,1 9 2 16,-1 3 0-16,-1 1-2 15,1 6 1-15,-3-1-2 16,1 2 1-16,-2 5 0 15,0 2 0-15,-2 0-4 16,-1 0-1-16,4 6-4 16,-1 17 0-16,5 12 8 15,-1 8 2-15,-3 7 0 0,-1 4 2 16,-5 0 0-16,1-1-2 16,-2-1 2-16,-3-6-2 15,-2 0 2-15,0-6-1 16,0-2 2-16,0 1 2 15,0-6-3-15,0-2-2 16,0-1 1-16,0-2-40 16,0 1-52-16,-2-2-68 15,-3-25-115-15,-2-2-202 16</inkml:trace>
  <inkml:trace contextRef="#ctx0" brushRef="#br0" timeOffset="27036.26">2798 12792 836 0,'0'0'144'0,"0"0"-99"15,0 0 56-15,0 0 40 16,114-77-79-16,-74 61-34 16,-5 4-2-16,-3 6-2 0,-8 6-19 15,3 0-5 1,-3 0-5-16,3 20-57 0,-20-4-166 16,-5 2-228-16</inkml:trace>
  <inkml:trace contextRef="#ctx0" brushRef="#br0" timeOffset="27354.329">2773 13218 680 0,'0'0'285'0,"0"0"-285"0,0 0 0 16,0 0 115-16,0 0-36 15,0 0-34-15,0 145-3 16,13-108-4-16,3 4-1 16,-3 3-11-16,-1 3-11 15,-3 4-6-15,-5 3-2 16,0 0-7-16,-4 2 0 15,0 9-42-15,0-2-105 16,0-48-45-16,0-1-228 16</inkml:trace>
  <inkml:trace contextRef="#ctx0" brushRef="#br0" timeOffset="27905.22">2713 13392 987 0,'0'0'103'0,"0"0"-82"16,0 0 127-16,0 0-37 16,0 0-78-16,163-81-21 15,-110 80-3-15,-3 1-1 0,-8 0-4 16,-7 0-4-16,-4 17-1 15,-2 4-1-15,-8 1-2 16,-10 0-1-16,-11 0-17 16,0 0-2-16,0 3 12 15,-18-1 8-15,-9 1 3 16,-4-5 1-16,-6-2 1 16,0-5 2-16,4-4-6 15,6-5-2-15,12 1 5 16,8-5 2-16,5 0-2 15,2 0-1-15,0 0-1 16,0 0-1-16,0 0-16 16,13 0 3-16,14 0 16 15,4 7 1-15,9 1 1 16,-5 1-1-16,-1 5-1 0,0 2-2 16,-3 5 1-1,-7 7-2-15,-4 1 2 0,-9 2-3 16,-5 0-5-16,-4 0 9 15,-2 0 11-15,0-2 3 16,-2-3-3-16,-21-1-3 16,-4-2-2-16,-8-1-1 15,-6-4-1-15,-5 0-4 16,-13-4-32-16,-7 3-95 16,37-17-145-16,-5 0-210 15</inkml:trace>
  <inkml:trace contextRef="#ctx0" brushRef="#br0" timeOffset="31662.07">7751 11981 876 0,'-4'-11'189'0,"1"7"-149"16,3 4 68-16,0 0 26 15,0 0-65-15,0 0-52 16,0 0-5-16,0 0 0 16,16 0-2-16,17 0-2 15,25 0 4-15,13 0-7 0,1 0 3 16,4 0-8-1,-10 11 0-15,-1 0-1 0,-9 0 1 16,-14 0 0-16,-11-2-1 16,-15-2-3-16,-10 2-5 15,-6 2-2-15,0 7-1 16,0 7-8-16,-4 5 14 16,-21 6 6-16,-6 4 3 15,-9 3-1-15,-2 3-1 16,-3-2-1-16,-1 4-4 15,-3-1 1-15,-1-3 1 16,2 1-2-16,3-3-1 16,7-2 2-16,11-5 0 15,10-3 2-15,3-6 1 16,5-4-1-16,9-4-4 0,0 1 5 16,0-4 0-16,0-4-5 15,0 3 5-15,13-3 10 16,8 0-8-16,1-2 1 15,3 0 4-15,6-5 0 16,0 0 0-16,5-1-1 16,-1-3-2-16,3 0-4 15,-3 0 0-15,1 0-2 16,-7-3-57-16,-2-14-51 16,-23 4-136-16,-4-3-205 0</inkml:trace>
  <inkml:trace contextRef="#ctx0" brushRef="#br0" timeOffset="31873.96">7751 12348 538 0,'0'0'257'15,"0"0"-246"-15,0 0 52 16,0 0 118-16,0 0-66 15,0 0-70-15,165 12-6 0,-87-12-19 16,4 0-20 0,-6 8 0-16,-5 8-38 0,-50-8-203 15,-13-4-545 1</inkml:trace>
  <inkml:trace contextRef="#ctx0" brushRef="#br0" timeOffset="41313.52">13364 1817 419 0,'-5'-29'87'0,"5"11"17"15,0 3 89-15,0-3-31 16,0 4-46-16,0 3-12 16,0 2-19-16,0 5-16 15,0 1-26-15,0 3-7 16,0 0-8-16,0 0-7 16,0 0-7-16,0 0-6 15,0 0-6-15,0 0-2 16,0 0-5-16,0 10-4 15,0 18-1-15,0 15 10 0,0 11 10 16,0 6 2-16,0 9-8 16,0 9 8-16,0 4 5 15,0 6-5-15,-2 2-3 16,-10-1 0-16,2 3-4 16,-3 1-5-16,-1 1 4 15,1 2 3-15,1-3-5 16,1-9-1-16,5-5-2 15,-1-10 3-15,4-6-5 16,1-3 6-16,0-7-4 16,2-4 1-16,-2-5 0 15,2-7 0-15,0-5 0 16,0-2 2-16,0-6-2 0,-7-1 0 16,7-6 0-16,-4-2 0 15,2-1-1-15,2-3 1 16,-5 1 0-16,3-1 0 15,2-3 1-15,-2 1-1 16,-1-2 1-16,-1-1 0 16,-1-1-1-16,3 0 0 15,2-1 0-15,0 0-3 16,0-4-1-16,0 0-14 16,0 0-5-16,0 0-28 15,0 0-36-15,-2-20-65 16,-2 2-218-16,-1-8-451 0</inkml:trace>
  <inkml:trace contextRef="#ctx0" brushRef="#br0" timeOffset="42584.51">13322 1775 406 0,'0'0'195'0,"0"0"-119"15,0 0 69-15,0 0 32 16,0 0-66-16,0 0-43 15,-12-58-27-15,18 47 2 16,13-3-10-16,-4 3-10 16,5 0-5-16,3-1-4 15,-1 4 3-15,7-1-4 0,-1 0-5 16,9 5 0 0,5-3-1-16,5 2-1 15,-1 3-3-15,6 2 4 0,-4 0 0 16,4 0-4-16,-3 0 0 15,6 0 2-15,-1 2 0 16,2 10-4-16,0-2 2 16,2 4 3-16,-1 2-3 15,5 4 0-15,-4 2 0 16,10 5-1-16,-6 2-1 16,-5 2-1-16,6 4 0 15,-5 4 0-15,-9-1 0 16,-3-1 0-16,-5 1 0 0,-5 0-2 15,-5 4 2 1,2 0 3-16,3 0-1 0,-3 2 5 16,-4 0-6-16,-2 1 1 15,-7 1-2-15,5-2 0 16,-10 3 2-16,-2 1 3 16,-3 0-4-16,-6 6 0 15,-2 2 2-15,-2 4-1 16,0 2 5-16,0-1-4 15,0-1-2-15,-13-3 8 16,-5-1-6-16,-5-3-1 16,6 1 5-16,-10-1-2 0,5 1-4 15,-5-3 7 1,-2-2-3-16,0-4 2 16,0-3-4-16,-7-4-1 15,3 0 5-15,-7-2-2 0,-5-1-2 16,-3-1 1-16,-2-1-1 15,-8 0 5-15,3-1-7 16,-3-4 3-16,0 1-3 16,2-4 1-16,5 1-1 15,2-1-1-15,2-1 4 16,1 1-3-16,3-5 3 16,3 0-4-16,0-4 0 15,-3-3 10-15,1-4-2 16,-3-2 2-16,-8-1 5 15,0-4-1-15,-8 3-4 0,1-2-3 16,-2-1 0-16,2 0-1 16,4-2-3-16,5 2-1 15,8-2-2-15,3 0 1 16,7 0-1-16,2 0 2 16,0 0 1-16,4-11-2 15,0-7 1-15,2-7-2 16,6-8-16-16,-4-7-55 15,15-12-106-15,8 30-166 16,0-6-537-16</inkml:trace>
  <inkml:trace contextRef="#ctx0" brushRef="#br0" timeOffset="43469.58">13379 2269 28 0,'0'0'465'0,"0"0"-376"15,0 0 12-15,0 0 95 16,0 0-83-16,0 0-46 15,0 0-13-15,-38-42 2 0,34 42-19 16,-5 0-11-16,-16 0-12 16,-6 0 0-16,-16 0-6 15,-10 0 4-15,-9 0 16 16,6 9 3-16,-9-2-6 16,5-2-1-16,-3 1 1 15,9-4-7-15,2 0 7 16,8 0-8-16,3-2 2 15,5 0-10-15,2 0 3 16,9 0 4-16,-2 0-5 16,4 0-1-16,7 0 2 15,0 0-6-15,9 0 1 0,4 0 1 16,3 0-6 0,2 0 0-16,2 0 1 0,0 0-2 15,0-2 2-15,0 2-3 16,0 0-2-16,0 0-19 15,0 0-49-15,0 0-54 16,0 0-171-16,0 0-418 16</inkml:trace>
  <inkml:trace contextRef="#ctx0" brushRef="#br0" timeOffset="44120.17">11693 2561 634 0,'0'0'221'16,"0"0"-177"-16,0 0 133 15,0 0 18-15,0 0-116 16,0 0-64-16,-16-33 5 15,16 1-3-15,6-1-7 16,10-7 1-16,-3-7-3 16,3-2-7-16,4-2 0 15,0-5-1-15,-4 1 0 16,8-6 1-16,-6 3-1 16,-2 7 0-16,-1 7 1 15,-2 10 0-15,-3 8 4 16,-6 8-5-16,-2 6-1 15,5 6 1-15,-7 6 1 16,0 0-1-16,0 0-6 16,2 0-4-16,0 0-9 0,8 24-6 15,3 19 18-15,0 12 7 16,5 12 3-16,0 7 5 16,-3 0-6-16,6-3 9 15,-11-3-11-15,2-6 3 16,-3-6-3-16,-5 1 0 15,-4-9-3-15,0-3-5 16,0-5-55-16,-2-5-45 16,-14-3-68-16,5-32-133 15,-2 0-121-15</inkml:trace>
  <inkml:trace contextRef="#ctx0" brushRef="#br0" timeOffset="44309.71">11681 2446 656 0,'0'0'148'0,"0"0"-77"15,0 0 110-15,0 0-72 16,0 0-86-16,118-35-22 16,-41 35-2-16,0 0 1 15,4 12-6-15,-4 14-72 16,-52-14-186-16,-9 2-243 0</inkml:trace>
  <inkml:trace contextRef="#ctx0" brushRef="#br0" timeOffset="44888.44">13283 3232 360 0,'0'0'321'0,"0"0"-208"15,0 0-5-15,0 0 18 16,0 0-60-16,0 0-44 16,16-7-3-16,-32 7 11 15,-11 0 5-15,-13 0 7 16,-4 7-3-16,-1 0 3 15,-11 1-15-15,-1-1-6 16,-8 0-9-16,-13 0-9 16,-7-1-3-16,-8 1 0 15,-7 0-38-15,-8-1-111 0,77-4-195 16,-2-2-235 0</inkml:trace>
  <inkml:trace contextRef="#ctx0" brushRef="#br0" timeOffset="45220.92">11467 3158 875 0,'0'0'186'0,"0"0"-181"16,0 0 34-16,0 0 52 0,0 0-91 16,0 0 11-16,-17 96 8 15,19-38 30-15,9-1-8 16,-3 1-15-16,4-3-9 16,-1-4 2-16,-1-7-9 15,-2 1-9-15,-6-5 1 16,5-2-2-16,-1-2-6 15,2-7-95-15,-2-6-93 16,-6-23-154-16,0 0-190 16</inkml:trace>
  <inkml:trace contextRef="#ctx0" brushRef="#br0" timeOffset="45838.94">11541 3190 542 0,'0'0'361'16,"0"0"-305"-16,56-120 8 15,-20 95 95-15,3 5-70 16,11 8-73-16,-8 10-6 16,-2 2 5-16,-2 0-7 15,0 11-7-15,-5 16-1 16,-2 2-3-16,-4 0-1 15,-14 2 1-15,-11-3-5 0,-2 2-11 16,0-1-9 0,-4 0 13-16,-23 0 15 0,-2-4 4 15,-2-1 6-15,-9-7-1 16,7-1-1-16,-3-4-7 16,5-2 4-16,4-3-3 15,9-2 0-15,5-3-2 16,7 0-3-16,0-2 3 15,6 0-3-15,0 0 0 16,0 0 2-16,0 0-4 16,0 0-9-16,8 0 14 15,5 0 6-15,9 0-1 16,7 0-4-16,13 2-1 16,8 10-2-16,-2 4 1 0,6 6-3 15,-5 2-1-15,0 1 4 16,-12 2-1-16,-8-4 1 15,-8 2-4-15,-10 0 1 16,-8-1-2-16,-3-2 3 16,0 0 3-16,0 1 0 15,-21-3 12-15,-1-3 3 16,-9 1 3-16,-5-1-3 16,-6-2-3-16,-7-2-4 15,-5-1-5-15,-4-6-3 16,-7-4-43-16,5 0-80 0,0-2-89 15,41 0-137 1,5 0-202-16</inkml:trace>
  <inkml:trace contextRef="#ctx0" brushRef="#br0" timeOffset="47024.53">15103 2867 41 0,'0'0'506'0,"0"0"-363"16,0 0-22-16,0 0 86 15,0 0-75-15,0 0-48 16,0 0-27-16,0 0 2 16,0 0-19-16,0 0-9 15,0 0-6-15,0 0-4 16,0 0-1-16,14 0-3 0,3 0-2 16,22 0-4-16,7 0 4 15,12 0-9-15,7 2 0 16,-5 4-4-16,9 1-2 15,-1-2 1-15,3-1-1 16,2-2 2-16,3-2-2 16,-1 2 2-16,4-2-3 15,-8 0 2-15,-7 0-1 16,-1 0 1-16,-10 0 1 16,-4 0-2-16,-13 0 1 15,-2 0 1-15,-11-4 0 16,0 0-1-16,-5 1 0 15,-7-2 1-15,-7 3 3 0,4 2-5 16,-8-2 1 0,2 2 1-16,0-2-2 0,0 0 0 15,-2 0-16-15,2-5-47 16,-2 0-72-16,0-4-238 16</inkml:trace>
  <inkml:trace contextRef="#ctx0" brushRef="#br0" timeOffset="47894.27">16489 2269 235 0,'0'0'105'0,"0"0"-47"0,0 0 67 16,0 0-3-16,0 0 1 15,0 0-16-15,14-37 15 16,-14 33-25-16,0 4-22 15,0 0-19-15,0 0-13 16,0 0-16-16,0 0-7 16,0 0-8-16,0 0-12 15,0 17 1-15,0 11-1 16,0 8 23-16,0 4 7 16,0 4-4-16,0 4 2 15,0 6-11-15,2 3-4 16,-2 10 0-16,0 2-3 15,0 5 1-15,0-1 1 0,0-1-9 16,0-4 2-16,-2-1 0 16,-2-7 0-16,-6 0-3 15,4-6 4-15,-1-5-3 16,5-4-2-16,0-7-1 16,-5-9 0-16,5-5 1 15,2-6-1-15,0-10 0 16,0-6 0-16,0 2 2 15,0-4-2-15,0 0 5 16,0 0 3-16,0 0-2 16,0 0 2-16,0 0-8 15,0-12-5-15,0-15-52 0,0-13-74 16,2 18-132 0,5-5-237-16</inkml:trace>
  <inkml:trace contextRef="#ctx0" brushRef="#br0" timeOffset="48812.18">16601 2256 400 0,'0'0'135'0,"0"0"-53"0,0 0 112 15,0 0-24 1,0 0-73-16,0 0-24 0,-2 0 8 16,2 0-14-16,0 0-26 15,0 0-17-15,0 0-6 16,0 0-9-16,0 0-7 15,0 20-2-15,8 5 15 16,13 3 2-16,-1 1 2 16,4 0-1-16,3-3-5 15,2 2-3-15,4-2-3 16,8 2 0-16,-1-4-2 16,2-2-1-16,1 1-2 15,-6-3 0-15,3 0-2 16,0-5 1-16,-9 0-1 15,-4 1 0-15,-7-7-1 0,1 2 1 16,-8-5-1-16,-7-3 0 16,-4-1 0-16,-2-2 0 15,0 0-1-15,0 3 1 16,0-3-6-16,0 4-4 16,0 7-1-16,0 7-1 15,0 7 9-15,-8 3 4 16,-13 4 0-16,2 5 0 15,-8 1 4-15,-4 2-2 16,-7 5 1-16,-5 0-1 16,-1 1-2-16,-3 8 0 15,-4-1 1-15,4 6-1 0,-7-2 2 16,10-1 3 0,2-7-1-16,1-5-2 0,10-5-2 15,2-8 0-15,10-7 0 16,-2-6 2-16,13-3-1 15,-2-5 1-15,6-4-1 16,2-3 3-16,2-3 3 16,0 0 0-16,0 0 2 15,0 0 2-15,0 0-4 16,0 0 0-16,0 0-4 16,0 0-3-16,0-3-2 15,8-17-58-15,19-9-72 16,-13 14-157-16,1-3-279 0</inkml:trace>
  <inkml:trace contextRef="#ctx0" brushRef="#br0" timeOffset="49663.96">17236 2915 502 0,'0'0'208'16,"0"0"-117"-16,0 0 106 16,0 0-23-16,0 0-84 15,0 0-27-15,-31-58-7 16,31 34-11-16,0 0-20 15,0-6-9-15,0-3 1 16,0 1-3-16,11-3 0 16,0 0-11-16,0-3 2 15,7 4-1-15,-2 6-3 0,1 0-1 16,3 7 2-16,7 2-2 16,0 6-3-16,4 1-2 15,-2 8 4-15,0 0-3 16,0 4 3-16,-5 0-7 15,5 0 3-15,-6 8 0 16,-3 20-10-16,2 9 8 16,-11 11-2-16,-2 7 4 15,-7 5 0-15,-2 0 3 16,0 0 0-16,-15-2 2 16,-14-8 1-16,-4-4 1 15,-6-6-1-15,-1-8 6 16,3-8-2-16,-1-6-1 15,11-5 3-15,-2-6-2 16,9-3-2-16,-5-4 2 0,1 0-2 16,2 0-3-1,-1 0-8-15,6-6-41 0,-6-17-33 16,7-3-68-16,16 10-91 16,0 1-341-16</inkml:trace>
  <inkml:trace contextRef="#ctx0" brushRef="#br0" timeOffset="50314.259">17729 2779 382 0,'0'0'293'0,"0"0"-205"16,0 0 48-16,0 0 43 15,0 0-96-15,0 0-41 16,-10-2 9-16,10 2 5 16,14 0-26-16,5 0-12 15,18 0-2-15,5 0 0 16,9 0-1-16,18 0-3 15,23 5 3-15,14 2-2 16,8 3 1-16,4 1-8 16,-4-2-4-16,-3 1 3 15,-6-6-1-15,-7-2-1 0,-16-2-2 16,-22 0-1 0,-15 0 1-16,-11 0 3 0,-14 0 3 15,-7 0 7-15,-11 0 3 16,0 0 1-16,-2 0 1 15,0 0 0-15,0 0-9 16,0 0-4-16,0 0-2 16,0 0-2-16,0 0-2 15,0 0 0-15,0 0 0 16,0 0-1-16,0 0 0 16,0 0-25-16,0 0-31 15,0 0-39-15,-13 0-80 16,4 0-187-16,-13 0-487 15</inkml:trace>
  <inkml:trace contextRef="#ctx0" brushRef="#br0" timeOffset="55190.65">15333 1701 609 0,'-2'0'245'0,"2"0"-139"15,-2 0 83-15,2 0-38 16,0 0-69-16,0 0-35 16,0 0-1-16,0 0-5 15,0 0-11-15,0 0-9 16,0 0-3-16,0 0-6 16,0 0-5-16,0 0-3 15,0 0-2-15,0 0-2 16,4 0 0-16,19 0 0 15,10 5 2-15,9-1 3 16,12 0-2-16,2 1-3 16,4-1 1-16,2 3-1 15,5-3 2-15,-5 3-4 16,3 2 2-16,-9-2 0 0,-12-1 0 16,-15 1-5-16,-11-2 1 15,-11-3-2-15,-5 0-3 16,-2-2-2-16,0 0 0 15,0 2-2-15,0-2 0 16,0 0-1-16,0 2-4 16,0 5 4-16,-7 4 3 15,-2 3 9-15,-6 6 1 16,-8 0 2-16,-2 2-2 0,-4 5 2 16,1-2 1-1,-1 1-1-15,-2 1 1 0,2 2 1 16,0-2 0-16,2-1-3 15,0-2 0-15,11-2 0 16,1-2 0-16,2-2 0 16,6 0 0-16,-2-4 0 15,5 0 1-15,-3-3-3 16,5-2 4-16,2 2-3 16,-3-2 2-16,3 0 0 15,0-4-1-15,0 1-4 16,0-2 3-16,0-2 1 15,0 1 1-15,0-3 6 16,3 0 0-16,10 2-2 16,10 0 7-16,1 0-3 15,12 1-5-15,-3-3-2 16,9 1-2-16,-4-1 1 0,-2 0-1 16,-2 3 1-16,-11-3 1 15,0 0 1-15,-5 0-1 16,-5 0-2-16,-1 0 3 15,-8 0 0-15,-2 0 0 16,-2 0-1-16,0 0 1 16,0 0-1-16,0 0 1 15,0 0-2-15,0 0 0 16,0 0-1-16,0 0-1 16,0-3-18-16,0-7-37 0,-18-6-45 15,-13-3-90 1,6 11-133-16,4-4-174 0</inkml:trace>
  <inkml:trace contextRef="#ctx0" brushRef="#br0" timeOffset="55656.81">15460 1931 586 0,'0'0'202'0,"0"0"-166"16,0 0 124-16,0 0-19 15,0 0-69-15,0 0-27 16,0 0 20-16,36-12-8 15,-12 12-20-15,10-2-8 16,-1 2 3-16,0 0-7 16,8 0 0-16,-3 0-5 15,-5 0-4-15,3 0-9 16,-3 0 2-16,-2 0-2 16,5 5-4-16,-3 2 2 15,0-1 0-15,4-1-3 0,-6-3 1 16,-7 0 3-1,-4-2 1-15,-7 0-1 0,1 0 4 16,-3 0 0-16,-7 0-1 16,1 0-5-16,0 0 0 15,-5 0-4-15,2 0-1 16,-2 0-28-16,0 0-78 16,0 0-87-16,0 0-378 15</inkml:trace>
  <inkml:trace contextRef="#ctx0" brushRef="#br0" timeOffset="56715.119">18778 1679 471 0,'0'0'360'16,"0"0"-223"-16,0 0-11 15,0 0 56-15,0 0-104 0,0 0-52 16,-29-29-19-1,17 29 0-15,-5 0-7 0,-12 0 0 16,-13 0 0-16,-1 0 4 16,-1 0-3-16,-3 2 5 15,-2 2-5-15,4-4 3 16,10 2-1-16,-1-2 0 16,9 0-3-16,9 0 2 15,5 0-2-15,7 0 5 16,-1 0-5-16,7 0 4 15,0 0-1-15,0 0-3 16,0 0 0-16,-3 0-3 16,-6 5 1-16,1 4-6 15,-8 7-3-15,-4 6 7 16,4 5-5-16,1 2 6 0,3 2-2 16,6 3 3-16,-3-1-2 15,7 2 0-15,2 1-2 16,0-2 6-16,0 1 5 15,0-1-4-15,11-2 3 16,-5 2-2-16,6-4-1 16,-1-1-1-16,-5-4 3 15,4 1-3-15,-6-4 0 16,3-2 0-16,-3-4 2 16,-4-3-2-16,0-5 0 15,0 2-1-15,0-4-2 16,0 1-13-16,0 0-52 0,0-5-48 15,0 0-63 1,0-2-88-16,0 0-14 0</inkml:trace>
  <inkml:trace contextRef="#ctx0" brushRef="#br0" timeOffset="56964.01">18290 1955 568 0,'0'0'280'16,"0"0"-216"-16,0 0 88 16,0 0 18-16,0 0-89 15,0 0-53-15,29-13 2 0,0 24 24 16,9 2-12 0,-3 3-14-16,5-3-14 0,-9-2-3 15,0 3-9-15,6-3-2 16,-10 2-2-16,-4 1-32 15,4 3-69-15,-25-12-130 16,3-5-318-16</inkml:trace>
  <inkml:trace contextRef="#ctx0" brushRef="#br0" timeOffset="61804.4">11519 6046 34 0,'-5'13'80'0,"3"1"-42"16,0 1 55-16,2 5 34 16,0-4 3-16,0-1-4 15,0-2 16-15,0-5-11 16,0-4-23-16,0-2-8 16,0 0-19-16,0-2-3 15,0 0 5-15,0 0-17 16,0 0-4-16,0 0-3 0,0 0-15 15,0 0-11 1,9-11-6-16,4-14-9 0,9-8-14 16,7-9-3-16,7-8-2 15,1-4 1-15,6-10-2 16,-1 0-1-16,1-5 2 16,-3 3-4-16,-2 3 3 15,-3 5-6-15,-6 6 4 16,-6 12-6-16,-5 7 10 15,-3 6 0-15,1 5 1 16,-1 2-2-16,-1 7 1 16,1 4-1-16,-8 6-2 15,-1 3 0-15,-6 0 0 0,0 0-6 16,3 14-11-16,6 21 0 16,2 19 14-16,-3 13 6 15,2 4 0-15,-8 5-1 16,-2 0 1-16,0-5-1 15,0-2 1-15,0-7 0 16,0-5 0-16,-6-8-5 16,-6-3 3-16,-1-1 0 15,-1-7-11-15,1-6-41 16,0-2-20-16,1-7-44 16,2-11-36-16,-11-4-90 15,15-8-94-15,-3 0-55 0</inkml:trace>
  <inkml:trace contextRef="#ctx0" brushRef="#br0" timeOffset="61997.89">11784 5868 387 0,'0'0'192'16,"0"0"-101"-16,0 0 112 15,0 0-40-15,0 0-68 16,0 0-41-16,29-63-11 15,11 61-20-15,4 2-23 16,3 0 0-16,7 0-5 16,-10 22-10-16,-4 9-165 0,-38-15-204 15,-2-5-182 1</inkml:trace>
  <inkml:trace contextRef="#ctx0" brushRef="#br0" timeOffset="62655.05">13092 5625 749 0,'0'0'209'0,"0"0"-123"16,0 0 103-16,0 0-73 15,0 0-89-15,0 0-27 0,-5 15 0 16,5 25 4-16,0 14 25 15,0 4 3-15,0 0-16 16,0-5 0-16,0 1-10 16,0-6-6-16,-2 0 0 15,-9-2-1-15,2 3-10 16,-4 0-86-16,-8-4-94 16,15-39-137-16,-5-6-354 15</inkml:trace>
  <inkml:trace contextRef="#ctx0" brushRef="#br0" timeOffset="63273.4">13002 5618 851 0,'0'0'126'16,"0"0"-33"-16,0 0 92 15,0 0-108-15,141-116-56 16,-81 109-2-16,5 5 11 16,-5 2-7-16,-2 0-10 15,-16 0-2-15,-2 14-8 16,-15 10-3-16,-7 5-7 16,-7 7-4-16,-11 2 3 15,0-5 1-15,0-2 6 16,-23-7 1-16,-4-6 0 0,-4 0 6 15,-9-6 1-15,3-3-4 16,-11 0-1-16,11-7 7 16,-1 2-7-16,9-4-1 15,11 0-1-15,7 0-1 16,9 0 1-16,2 0 5 16,0 0-2-16,0 0-3 15,0 0-2-15,0 0-2 16,18 0 4-16,11 0 3 15,9 5-3-15,8 10-3 16,8 3 1-16,-5 6 1 16,4 5-2-16,-6 3 1 15,-5 0-2-15,-6 3 4 0,-12-2-3 16,-3 1 1-16,-15-3 1 16,1-1 1-16,-7-3-2 15,0 0 2-15,0-1 15 16,-22 2 1-16,-5-2-3 15,-4-2-2-15,-14 2 11 16,-9-2-14-16,-10-2-2 16,-14 3-6-16,-11-1 0 15,-9 0-65-15,-16 4-88 16,70-26-202-16,3 0-476 16</inkml:trace>
  <inkml:trace contextRef="#ctx0" brushRef="#br0" timeOffset="64392.44">11556 6621 450 0,'0'0'225'0,"0"0"-92"0,0 0 65 15,0 0-49-15,0 0-74 16,0 0-24-16,-15 0 7 16,15 0-20-16,0 0-14 15,0 0 5-15,0 0-4 16,7 0 1-16,15 0-5 16,16 2 6-16,16 3 13 15,6-1-3-15,9-4-10 16,6 0-11-16,3 0-3 15,12 0-6-15,3 0-2 16,7 0 2-16,14 0 0 16,-1 0-7-16,5-3 5 0,3-1-4 15,-5 2 2-15,-12-3-3 16,-3 1 4-16,-7-1-1 16,-3 1-1-16,7 2-2 15,0-1 3-15,4-1-3 16,-4-1 0-16,1-1-1 15,3-1-2-15,0-4 2 16,1-3 0-16,-5 1 1 16,-7 0 2-16,1 1-2 15,-5 4-1-15,-1-1 1 16,-8 0 1-16,5 0-1 16,-8 0 3-16,8-2-3 15,-3 0 1-15,-2 2-1 16,7 2 0-16,-1 7 3 15,3 0-3-15,-4 0-2 0,-8 0-3 16,-10 0 4-16,-14 2 1 16,5 8-1-16,0 0 1 15,2 2 0-15,-1-4 0 16,3 4 0-16,6-6 0 16,-7 1 0-16,11-4 1 15,1-3-1-15,2 0 0 16,1 0 0-16,-1 0 2 15,-4 0-1-15,-1-10-1 16,-8-3 0-16,-7 0 4 16,-8-3-3-16,-10 5-1 15,-6 0 1-15,3 5-1 16,-10-4 0-16,4 2 2 0,3 1-2 16,0-2 0-16,0 2 0 15,-4-2 0-15,-3 3 0 16,0-3 2-16,-6-1-2 15,0 4-1-15,-7 1 1 16,-7 3 0-16,-2 2-5 16,0-1-8-16,0-3-27 15,-23 2-55-15,-28-1-68 16,13-2-172-16,-6-5-532 16</inkml:trace>
  <inkml:trace contextRef="#ctx0" brushRef="#br0" timeOffset="65514.59">14150 5607 511 0,'0'0'112'16,"0"0"43"-16,0 0 64 16,0 0-114-16,0 0-26 15,0 0-26-15,0 0-14 16,-13-45-38-16,13 50-1 15,0 21 0-15,0 15 16 16,0 5 26-16,0 8 1 0,0 2-13 16,0 2 3-1,0-3-7-15,0 1-7 0,0 0 2 16,0 4 2-16,0 9-9 16,0 9-3-16,6 7 0 15,6 3 7-15,-6 2-15 16,5 1 6-16,1 7-4 15,-8 2-2-15,3 5 0 16,-5 1 2-16,-2 0-4 16,0-9 1-16,0-2-1 15,0-11 0-15,0-8-1 16,0-8 1-16,-2-3 2 16,-5-2-3-16,0-6-1 15,-4-7 1-15,-2-4 0 16,-1-4 2-16,-1 1-2 0,-1 4-2 15,1 0 2-15,1 9 0 16,1 2 4-16,1 4-2 16,6 2-1-16,1 3-1 15,5 0 0-15,0-2 4 16,0-3-1-16,0-1 0 16,0 1-2-16,-4 0 2 15,2 3-1-15,-2 3-2 16,4 2 1-16,0-3-1 15,0-1 2-15,0-8-1 16,0-11 0-16,0-7-2 16,0-7 2-16,0-3-1 0,0-8 0 15,0 1-1-15,0-6 1 16,-7 1 1-16,4-3 1 16,-6 3-2-16,7-4 6 15,0-1-5-15,2-4 1 16,0-5 0-16,0 1-1 15,0-5 0-15,0 0-1 16,0 0 1-16,0 0 0 16,0 0-1-16,0 0-16 15,-2 0-34-15,2 0-63 16,-2 0-70-16,0-9-332 16</inkml:trace>
  <inkml:trace contextRef="#ctx0" brushRef="#br0" timeOffset="66549.789">11911 7407 485 0,'0'0'207'0,"0"0"-155"15,0 0 122-15,0 0 25 16,0 0-86-16,0 0-33 16,0 0 5-16,-20 18-12 15,20-25-24-15,0-15-32 16,0-6-11-16,6-4 4 16,10-8-6-16,7-4 0 15,5-10-4-15,6-2 0 16,10-4 1-16,6 2-5 15,-2 5 4-15,-3 10 0 0,-7 14-4 16,-11 11 4-16,-6 12-2 16,4 6-4-16,2 0-8 15,6 26 1-15,5 24 3 16,5 12 4-16,-3 5 5 16,-3 4-1-16,-3 2 1 15,-12-3-1-15,-10-6-1 16,-10-9 3-16,-2-7 0 15,-2-13-4-15,-23-6 4 16,-4-7 0-16,0-3 12 16,-2-9-6-16,-7 0-5 15,5-10 6-15,-8 0 0 0,8 0-1 16,-3-2-6-16,5-21-21 16,2-3-33-16,11-8-26 15,18 18-108-15,0-2-252 16</inkml:trace>
  <inkml:trace contextRef="#ctx0" brushRef="#br0" timeOffset="66980.7">13100 7222 652 0,'0'0'207'15,"0"0"-155"-15,0 0 114 16,143-78-19-16,-101 52-77 16,8 6-31-16,1 4 2 15,0 7-19-15,-2 9 0 16,-5 0-9-16,6 0 1 16,-8 16-4-16,-4 13-4 15,0 6-3-15,-7 5-1 16,-6 9-1-16,-10 5-1 15,-4 2 0-15,-8 3-3 16,-3-1 3-16,0-4 1 16,-25-6 11-16,-8-4 5 0,-10-11 15 15,-8-5-3-15,-5-5-13 16,-2-12 4-16,-4-5-12 16,-7-6 3-16,-1 0-1 15,4 0-6-15,1-17-1 16,9-10-3-16,10-6-8 15,-6-2-27-15,4-6-50 16,-4-1-41-16,42 26-130 16,-4-2-275-16</inkml:trace>
  <inkml:trace contextRef="#ctx0" brushRef="#br0" timeOffset="67498.75">11940 8341 251 0,'0'0'669'16,"0"0"-576"-16,0 0-39 15,0 0 133-15,0 0-124 16,0 0-42-16,-31-109-9 0,44 59 17 16,5-3-14-16,-3-1-1 15,10 3-4 1,-5 4 1-16,7 12-1 0,1 3 1 16,1 9 5-16,8 3 2 15,-6 5-11-15,0 7-1 16,0 6-1-16,-2 2-4 15,-1 0-1-15,11 6-5 16,-6 25 3-16,5 9-5 16,-7 8 5-16,-13 2-1 15,-7 6-1-15,-11-7 4 16,0-2 0-16,-16-5 0 16,-22-3 0-16,-6-6 8 15,-7-4 6-15,-7-7-6 16,2-6 4-16,3-5-5 0,-1-9-7 15,10-2-1-15,8 0-45 16,2 0-36-16,13-18-70 16,21 5-162-16,0-5-354 15</inkml:trace>
  <inkml:trace contextRef="#ctx0" brushRef="#br0" timeOffset="67869.01">13393 8009 303 0,'0'0'797'0,"0"0"-685"15,0 0-98-15,0 0 146 16,0 0-70-16,0 0-61 16,15 76-27-16,-8-23 21 15,4 9 13-15,2 2-13 0,1 4-11 16,-1-4-4-16,-4 3-6 15,2-3-2-15,0 4 0 16,-7-6-2-16,6-2-49 16,-6-7-70-16,-4-43-137 15,0-8-416-15</inkml:trace>
  <inkml:trace contextRef="#ctx0" brushRef="#br0" timeOffset="68583.55">12038 8786 651 0,'0'0'236'0,"0"0"-111"16,0 0 76-16,0 0-53 15,0 0-67-15,0 0-40 16,-25-16-4-16,25 16-10 15,-2 22-20-15,-4 16-5 16,-1 17 14-16,-5 7 36 16,6 6-17-16,-3 0-11 15,7-2 5-15,0-1-7 16,2-5-10-16,0-2-7 16,0-4-2-16,0-3-3 15,0 1 0-15,0-8-20 0,0-2-59 16,13-4-68-1,-9-36-108-15,5-2-360 0</inkml:trace>
  <inkml:trace contextRef="#ctx0" brushRef="#br0" timeOffset="69085.2">13014 9744 432 0,'0'0'525'16,"0"0"-501"-16,0 0 3 15,0 0 151-15,-29-127-89 16,29 94-67-16,0-2-14 16,15-3 28-16,1-7-16 15,10 0-2-15,1 3-6 16,4-3-6-16,12 5 4 16,-1 7-6-16,12 4-4 15,2 9-1-15,2 9-2 16,-1 6 1-16,-8 5-3 0,-5 0 1 15,-9 7-2-15,-16 24-6 16,-3 7 6-16,-5 11-4 16,-11 2 8-16,0 5 2 15,-11-3 5-15,-24-1 14 16,-15-6 7-16,-1-5 5 16,-4-8-5-16,-5-4-1 15,4-7-23-15,0-2 0 16,0-4-4-16,-2-1-28 15,36-15-115-15,2 0-202 16</inkml:trace>
  <inkml:trace contextRef="#ctx0" brushRef="#br0" timeOffset="69635.72">11895 10105 856 0,'0'0'316'16,"0"0"-278"-16,0 0 50 0,0 0 33 16,0 0-74-16,0 0-30 15,-2 127 36-15,14-57 4 16,-4 0-18-16,1 5-6 16,-5-2-13-16,6-4-6 15,-6 0-2-15,-2-11-6 16,5-7-2-16,-5-6-3 15,0-7 0-15,0-5-1 16,0-2-26-16,5-2-40 16,0-4-55-16,2-3-67 15,-5-22-191-15,3 0-462 16</inkml:trace>
  <inkml:trace contextRef="#ctx0" brushRef="#br0" timeOffset="70020.87">13212 10284 913 0,'0'0'287'0,"0"0"-253"16,0 0 51-16,0 0 40 0,0 0-84 15,0 0-38-15,27 75 13 16,-23-24 18-16,-4 9-17 16,0 7-2-16,0 5 2 15,-13-1 3-15,-5 3-2 16,-7-5-1-16,6-7-10 15,-4-6-3-15,7-7-4 16,1-5 1-16,11-5-1 16,4-7 0-16,0-4-27 15,0-8-41-15,0-7-60 16,0-13-148-16,4 0-371 16</inkml:trace>
  <inkml:trace contextRef="#ctx0" brushRef="#br0" timeOffset="71239.22">14056 9318 11 0,'0'0'433'16,"0"0"-320"-16,0 0-4 16,0 0 89-16,0 0-56 15,0 0-63-15,-2 0-18 16,2 0 9-16,0 0-12 15,0 0-20-15,-7 10-12 16,3 16 4-16,0 12 21 16,-5 9-3-16,2 9-1 15,-2 4-11-15,-4 9-12 0,6 5-4 16,-2 8 3-16,-4 10-13 16,9 1-4-16,-6 1-2 15,6-7-4-15,-3-5 4 16,3 2-3-16,0 6-1 15,-6-3 2-15,4-5 0 16,-3-11-2-16,-3-11 1 16,4-6-1-16,1-10 1 15,1-6-1-15,-2-4 1 16,6-5-1-16,0-5 1 16,0-1-1-16,0-8 0 15,2-4 1-15,0-4-1 16,0-5 0-16,0-2 0 0,0 0-2 15,0 0-26-15,0 0-34 16,0-2-55-16,0-11-129 16,0-7-385-16</inkml:trace>
  <inkml:trace contextRef="#ctx0" brushRef="#br0" timeOffset="72925.48">14471 5730 158 0,'0'0'324'16,"0"0"-179"-16,0 0 13 0,0 0 36 15,0 0-80-15,0 0-29 16,0 0-11-1,-20-32-12-15,20 32-21 0,0 0-19 16,0 0-9-16,0 0-6 16,0 0-2-16,0 0 1 15,11 0 5-15,18 0-2 16,18 0 6-16,11 0 2 16,2 0-11-16,-2 0-3 15,-2 2 0-15,-10 0-2 16,-4 0 0-16,1 0-1 15,-12 2 0-15,-4 0-3 16,-10-4 3-16,-3 2-2 0,-3 0 1 16,-9 0-1-16,-2-2-1 15,0 0 1-15,2 0-3 16,-2 0 0-16,0 0 0 16,0 2-2-16,0 6-2 15,0 5-11-15,-4 5 9 16,-21 6 8-16,2 3 0 15,-12 2-1-15,2 0-2 16,-5 0 6-16,3-1-3 16,-3 2 1-16,5 0 0 15,2 0 2-15,4-3-1 16,2-4 2-16,9-4 0 16,3-3-1-16,2-3 0 15,4 0 0-15,-2 3 0 0,5 0 1 16,-5-4-1-16,7 2 0 15,-2-3 0-15,4 2 1 16,0-1-3-16,0-6 2 16,0 1 0-16,0 0 1 15,0-5 1-15,4 2 7 16,11-2-1-16,8 0 4 16,6-2 2-16,4 0-1 15,-2 0-7-15,9 0-3 16,-9 0 0-16,-2 0-2 15,0 0 2-15,-2-8-3 16,2-1 2-16,-2-4-2 16,0 1 0-16,-10 4-1 0,-3-2 0 15,-5 0-9 1,-5-4-10-16,-2-6-27 16,-2-2-59-16,0-5-62 0,0-5-92 15,-2 20-116-15</inkml:trace>
  <inkml:trace contextRef="#ctx0" brushRef="#br0" timeOffset="73345.02">14544 5830 379 0,'0'0'189'16,"0"0"-95"-16,0 0 110 16,0 0-25-16,0 0-101 15,0 0-38-15,-6-9 21 16,10 9-7-16,21 0-17 16,10 0 0-16,8 0 1 15,1 0 2-15,6 0-6 16,-4 0-4-16,-4 0-7 15,-6 0 0-15,0 0-3 16,-5 0-5-16,0 0 1 16,3 0-6-16,-1 0 0 15,-2 0 0-15,-4 0-4 0,-8-5 0 16,2 3-1-16,-5-2 0 16,-3 2-3-16,-2-1 0 15,-4 1-2-15,-7 2-1 16,2 0-3-16,-2 0-13 15,0 0-64-15,0 0-48 16,0 0-98-16,-6 0-255 16</inkml:trace>
  <inkml:trace contextRef="#ctx0" brushRef="#br0" timeOffset="74578.64">14671 7626 523 0,'0'0'132'16,"0"0"-70"-16,0 0 206 0,0 0-66 15,0 0-81-15,0 0-43 16,-15 10 9-16,13-25-38 16,2-7-26-16,0-2-2 15,0-6-5-15,0-4-7 16,0-3 2-16,0-8-2 16,6-8-3-16,17-2-4 15,4-6-2-15,2 5 2 16,4 1-1-16,0 6 0 15,3 9-2-15,-5 9 0 16,-2 11 0-16,-4 8 0 16,-6 10 0-16,6 2-7 15,2 0 3-15,-5 18-3 0,7 20 0 16,-3 15 1-16,1 12 4 16,-11 4 0-16,-7 1 2 15,-9-2-2-15,0-3 1 16,0-8 1-16,-9-6-3 15,-11-5 2-15,-5-10 2 16,-8-1-2-16,-1-11 4 16,3-6 1-16,0-7-1 15,4-6-2-15,-2-5 7 16,-2 0-2-16,-2 0 3 16,-3 0-8-16,5-8 0 0,0-7-23 15,-5 0-33-15,5 1-38 16,20 8-107-1,4 1-379-15</inkml:trace>
  <inkml:trace contextRef="#ctx0" brushRef="#br0" timeOffset="75213.42">14587 8802 322 0,'0'0'632'0,"0"0"-569"16,0 0-12-16,0 0 173 0,0 0-135 16,-85-140-40-1,85 97-45-15,15-5 16 0,19-9-8 16,2 0-11-16,8-1-1 15,1 4 0-15,4 9 1 16,-4 5 1-16,-3 10 3 16,-2 7 0-16,-7 12 2 15,-6 6 1-15,-5 5-8 16,3 0-1-16,-3 27-7 16,-2 15 0-16,-2 14 4 15,-7 7 4-15,-2 8 0 16,-9 2 0-16,0-3 0 15,0-1 4-15,-9-9-3 16,-16-5 1-16,-4-7-1 16,-2-11 2-16,-9-5 7 15,5-11-1-15,-5-6-4 0,-1-2 6 16,4-11-6-16,-5-2 5 16,1 0-5-16,1-2 0 15,0-21 0-15,9-2-5 16,-2-3-26-16,4 1-38 15,6 4-32-15,21 16-117 16,2 3-277-16</inkml:trace>
  <inkml:trace contextRef="#ctx0" brushRef="#br0" timeOffset="75898.34">14560 9700 891 0,'0'0'164'16,"0"0"-103"-16,0 0 138 16,0 0-90-16,0 0-56 15,-29-123-31-15,38 81 5 16,13-2 2-16,12-6-13 16,1 3-6-16,7 3-1 15,1 6-7-15,-1 12-2 0,-6 6 2 16,-5 10-1-16,-4 8-1 15,2 2-2-15,0 0-9 16,0 16 0-16,0 15-5 16,-2 9 2-16,-5 9-6 15,-9 7-2-15,-9-1 3 16,-4-1 0-16,0-5 4 16,-4-7 7-16,-21-6 8 15,6-9 0-15,-8-7 1 16,-2-7-1-16,-2-4 5 15,2-5-5-15,-2-4 7 16,2 0-1-16,-5 0 0 16,1 0 0-16,-6-7-6 0,4-8-21 15,-3 0-62-15,25 6-94 16,4 0-228-16</inkml:trace>
  <inkml:trace contextRef="#ctx0" brushRef="#br0" timeOffset="76688.37">14426 10447 217 0,'0'0'120'15,"0"0"-4"-15,0 0 40 16,0 0 27-16,0 0 5 0,0 0-51 16,58-65 1-1,-58 62-20-15,0 3-27 0,0 0-16 16,0 0-19-16,0 0-19 15,0 0-17-15,0 15-20 16,0 28 1-16,0 19-1 16,0 16 11-16,0 5-9 15,0-1 2-15,0-4-4 16,0-4 0-16,0-9 1 16,0-10-1-16,0-8 0 15,0-7 2-15,0-6-1 16,0-5 0-16,0-6-1 15,0 3 0-15,0-2 1 16,0 1 6-16,0-5-1 16,-2-2 0-16,-5 2-1 0,1 0-4 15,-6 0 1-15,-1 2-2 16,-2-4-2-16,1 0 1 16,8-6-23-16,-1-2-22 15,5-2-28-15,2-6-52 16,0-2-200-16,0 0-452 15</inkml:trace>
  <inkml:trace contextRef="#ctx0" brushRef="#br0" timeOffset="86985.9">16528 6443 263 0,'4'0'166'0,"-4"0"-90"16,2 0 0 0,0-5 62-16,5-2-24 0,-3 1-46 15,4-1-11-15,-4 0-9 16,-2 3 5-16,7-3-8 15,-3 2-13-15,4 1-2 16,3-2 6-16,7-4-11 16,11 0-4-16,18-5-5 15,9 2-3-15,13-2 1 16,7 1-1-16,9-2-1 16,0 1-2-16,7 0-8 15,-5-1 2-15,-3 2-1 16,1-1-2-16,5 4-1 0,-12 2 1 15,0 2 0 1,-8 1 1-16,-10-1-2 0,-2-4 6 16,1 0-1-16,-9 0 0 15,2 2 0-15,-7 0 0 16,-5 2-2-16,-4 0 0 16,-9 6 0-16,-13-2-3 15,-5 1 3-15,-9 2-3 16,-2 0-1-16,0 0-5 15,0 0-6-15,0 0-33 16,-4 0-67-16,-34 0-75 16,13 2-100-16,-6-2-146 0</inkml:trace>
  <inkml:trace contextRef="#ctx0" brushRef="#br0" timeOffset="88388.8">15788 5547 382 0,'0'0'153'0,"0"0"-56"16,0 0-23-16,0 0 61 0,0 0-53 16,0 0-82-16,0 0-5 15,-20 42 5-15,9 0 26 16,-3 12 21-16,1 6-7 16,-1 3-7-16,-1 5 4 15,-3 9-11-15,-2 5 6 16,2 15-7-16,2 8-2 15,1 11-2-15,2 0-5 16,-1 4 6-16,1 5 0 16,1 0-8-16,4 0-8 15,-3-7 3-15,-1-10-4 16,-1-6-2-16,-3-7-3 0,3-8 6 16,-3-2-5-16,3-3 0 15,-3 1-1-15,5-5 0 16,5 2 1-16,-3 2 3 15,7 1-1-15,-1 1 1 16,1 1 5-16,-3-3-4 16,5-1 5-16,-4 1-10 15,4 4 4-15,-2 6 2 16,-2-1-6-16,-1-1 0 16,3-10 3-16,2-11-3 15,-2-7-1-15,-3-6 1 16,0-7 0-16,3-2 0 15,0-2 0-15,0-3 1 0,0 0 0 16,-5 0 0 0,5 5-1-16,2 2-2 0,0 2 1 15,0 1 1-15,-2 0 2 16,0 7-1-16,0 4-2 16,-6 3 1-16,8-1 0 15,0 2 2-15,0-3-2 16,0-4-1-16,0 0 1 15,0-2 0-15,14-4 0 16,-5 2-1-16,-1-3-1 16,2 3 0-16,-6 0-3 15,3-3 4-15,-5 3 1 0,0-2-2 16,-2-6 2 0,0-1 0-16,0-5 0 15,0 1 0-15,2-4 0 0,0 2 0 16,-2-3 0-16,5 0 0 15,-5-2 2-15,0-3-2 16,0 0 0-16,2-2 0 16,1-1 0-16,-3-1 0 15,2 0 0-15,-2 4 0 16,0 0-2-16,0 1 2 16,0 1-1-16,0-2 4 15,0 3-3-15,0-7 1 16,0-2 2-16,0-2 3 15,0-9 1-15,0-5 8 0,0-5-2 16,0-6-8-16,0 0-2 16,0 0-3-16,-7 0-42 15,-6-20-92-15,4 5-191 16,2-5-404-16</inkml:trace>
  <inkml:trace contextRef="#ctx0" brushRef="#br0" timeOffset="89811.14">17133 5322 402 0,'0'0'125'0,"0"0"-6"16,0 0 15-16,0 0 19 15,0 0-24-15,0 0-55 16,0 0-22-16,72-98-10 16,-72 98-23-16,0 0-19 15,0 0-3-15,0 0-7 16,0 0-5-16,0 2-3 16,-20 9 17-16,-9 2 1 15,-13 1 12-15,-10-1 2 16,-2-2-1-16,-6-2-7 15,5-2-5-15,-1-1-1 0,5-1 2 16,7-1 0 0,1-1 0-16,5-1-2 0,5-2-1 15,4 3 1-15,6-3 0 16,10 0 1-16,7 0 0 16,-2 0-1-16,6 0 0 15,0 0 1-15,2 0 0 16,-2 0 0-16,2 0-1 15,0 1 1-15,0-1-1 16,0 0-5-16,0 4-3 16,0 6-3-16,0 5 1 15,0 7 9-15,0 8 1 16,0 3 3-16,0 7 5 16,4 3 1-16,6 1 7 0,-4 5-5 15,7 5-6-15,-3 0 6 16,-6 5-7-16,5-3 1 15,-7-5-4-15,0-9 2 16,-2-2-2-16,0-5 3 16,0-5-4-16,0-5 4 15,0-10-3-15,0-6-1 16,0-2-1-16,0-5-1 16,0-2-2-16,0 0-44 15,0 0-27-15,0 0-78 16,0-4-110-16,0-12-112 0</inkml:trace>
  <inkml:trace contextRef="#ctx0" brushRef="#br0" timeOffset="90044.03">16670 5650 505 0,'0'0'132'15,"0"0"-66"-15,0 0 124 16,151-57-78-16,-97 46-46 16,-2 2-18-16,-4 1 2 15,-5 3-26-15,-12 3-18 16,-5 2-6-16,-8 0-4 0,-7 9-12 16,-9 20-117-16,-2-16-146 15,-2 0-106-15</inkml:trace>
  <inkml:trace contextRef="#ctx0" brushRef="#br0" timeOffset="96188.05">16830 6846 405 0,'5'-36'134'0,"-3"9"-30"15,5 5 94-15,-7 2-22 16,2 7-42-16,-2 6-31 16,0 4-22-16,0 3-25 0,0 0-19 15,0 0-19 1,0 0-17-16,0 30-1 0,-11 18 0 16,-7 19 15-1,3 11 10-15,1 3 3 0,5-3-9 16,7-3-3-16,2-6 4 15,0-5-6-15,0-7-7 16,0-6-2-16,0-6-1 16,0-8-3-16,0-6 1 15,0-4 1-15,0-7-3 16,0-1 1-16,2-5-1 16,-2 1-3-16,0 2 1 15,0 6-54-15,0 3-50 16,-4-20-110-16,-10-1-361 0</inkml:trace>
  <inkml:trace contextRef="#ctx0" brushRef="#br0" timeOffset="97456.64">16844 8057 198 0,'0'0'618'0,"0"0"-435"15,0 0-89-15,0 0 78 16,0 0-61-16,0 0-62 15,0-40-41-15,0 68-5 16,0 18 3-16,0 17 29 16,0 3 0-16,0 0-4 15,0 2-10-15,-9-3-6 16,7-3 0-16,-10 2-8 16,8-2-4-16,-5-1-2 15,5 1 3-15,-3 0-4 16,0 3-3-16,-4 5-52 0,7-52-104 15,-6-5-212-15</inkml:trace>
  <inkml:trace contextRef="#ctx0" brushRef="#br0" timeOffset="98492.62">16857 9513 839 0,'0'0'231'0,"0"0"-159"16,0 0 23-16,0 0 53 15,0 0-47-15,0 0-70 16,0 0-19-16,5-12 4 16,-5 24-11-16,0 20-3 0,0 14 18 15,-5 3 2-15,-6 9-5 16,9 4-4-16,-5 4-4 16,3 0-3-16,-1-6-2 15,-2-5-3-15,3-6 0 16,0-4-1-16,-5 0 0 15,7-7-6-15,-3 4-31 16,-2 0-52-16,1 0-66 16,-1-33-174-16,5-4-452 15</inkml:trace>
  <inkml:trace contextRef="#ctx0" brushRef="#br0" timeOffset="99411.06">16601 11377 165 0,'0'0'463'15,"0"0"-250"-15,0 0-87 16,0 0 34-16,0 0-25 15,0 0-52-15,0-113-29 16,0 84-9-16,0-2-6 16,0-2-8-16,6-3-5 15,13-2-7-15,-2-2-12 16,5 0-5-16,5 2 2 16,0 2-1-16,2 5 1 15,2 7-4-15,3 6-1 16,-5 4 1-16,0 8 2 15,-2 0-2-15,-4 6-4 16,2 0 2-16,2 0-3 16,0 16 0-16,0 14-1 0,-5 10 2 15,2 9 0-15,-8 9 2 16,-7 9 1-16,-9 4 1 16,0 2 3-16,0-4-3 15,-11-4 3-15,-16-7 0 16,-4-8 4-16,-7-2-3 15,-7-11 0-15,-1-7 7 16,-8-8-8-16,0-11 4 16,4-9 3-16,-2-2-8 15,-2-2 1-15,6-27-3 0,-8-11-1 16,0-6-44 0,-4-3-83-16,37 23-138 0,8 3-482 15</inkml:trace>
  <inkml:trace contextRef="#ctx0" brushRef="#br0" timeOffset="115475.53">13501 12735 813 0,'0'-39'98'0,"0"19"6"16,0 9 4-16,0 7 33 15,2 2-37-15,-2 2-65 16,0 0-21-16,0 0-9 15,6 0-8-15,-2 17 2 16,5 18 0-16,-3 8 15 0,2 7-1 16,-2 0-7-1,-2 8 15-15,3 0-1 0,-5 7-9 16,0 5-3 0,-2 7 0-16,0 17-5 0,0 6 0 15,0 9-6-15,0 0-1 16,-6-6 4-16,-1-3-3 15,3-9 0-15,2-5 0 16,0-5-1-16,2-3 0 16,0-8 1-16,0-6-2 15,0-10 2-15,0-7-1 16,0-12 0-16,0-6-1 16,0-9 1-16,0-8 1 15,-6-8-1-15,4 0-4 16,2-4-20-16,0 2-19 0,0 0-21 15,-2 6-32-15,0 0-69 16,0-8-139-16,-5 0-216 16</inkml:trace>
  <inkml:trace contextRef="#ctx0" brushRef="#br0" timeOffset="116727.739">13408 12696 251 0,'0'0'340'0,"0"0"-225"15,0 0-21-15,0 0 63 16,0 0-39-16,0 0-37 15,0 0-52-15,43-71-10 16,-8 71 2-16,5 0 2 16,3 0-5-16,1 0 3 15,-2 0-1-15,3 0-1 16,1 0-1-16,15 0 1 16,3 6-6-16,6 2-2 0,5 2-2 15,4 2-4 1,-2 2 1-16,10 2-3 0,-4 2 2 15,4 6-2-15,-1-3 3 16,3 4-1-16,-4 0 2 16,-4 1 2-16,-17-2 1 15,3 4 1-15,-9 0 2 16,2 1-1-16,5 2-5 16,-7 6 1-16,-3-2 0 15,-4 5-1-15,1 7-2 16,-10 1 1-16,-11 10-3 15,0 10-2-15,-4 1 1 0,-9 7 2 16,-5-3-1 0,-2 0 1-16,-11-3-1 0,0-3 1 15,0-1-1 1,0-6 1-16,0-2 0 0,-4-3 3 16,-16-5-5-16,2-5 4 15,-2-7-2-15,-6-3-2 16,-3-2 2-16,-10-3 2 15,4 0-1-15,-7-3 0 16,-8 3-2-16,4-2 2 16,-10 2-3-16,2-4 0 15,8 1-2-15,-8 0 3 16,5-1-3-16,-4-2 4 16,-3-1-1-16,3-5 1 15,-8 0 2-15,10-3 0 16,-2-1-3-16,-3-3-1 0,-4 0 1 15,-2-2 0-15,-7-3-3 16,-5-1 3-16,-4-5 0 16,0 3-2-16,-4-3 0 15,-1 0 0-15,7 0-1 16,5 0 0-16,9 0 2 16,10 0-1-16,10 0 0 15,9-16-1-15,4-2-2 16,4-7-7-16,2-4-10 15,15-6-28-15,8-5-55 16,0 22-98-16,2-4-293 16</inkml:trace>
  <inkml:trace contextRef="#ctx0" brushRef="#br0" timeOffset="117713.9">15507 14038 696 0,'0'0'93'15,"0"0"9"-15,0 0 127 16,0 0-106-16,0 0-43 16,0 0-24-16,0 0-5 15,-53-108-10-15,48 82-10 16,5-5-10-16,0-2-3 16,0-5-8-16,0-2-3 15,0-5-3-15,0-5-4 16,11 0 3-16,7-1-2 15,6-1-1-15,5 8 0 16,7 6 0-16,7 6 0 0,3 8 0 16,1 6-3-1,9 12 2-15,-5 6 1 0,0 0 0 16,1 4-3-16,-10 23-2 16,-7 6 3-16,-4 12-5 15,-6 11 3-15,-7 8 2 16,-7 8-2-16,-11 1 4 15,0-2 0-15,-16-4 1 16,-12-7-3-16,-11-8 3 16,2-13-1-16,-7-9 0 15,-4-10 4-15,4-10 2 16,3-7-2-16,6-3 4 16,-5 0-2-16,5 0 1 15,-4-9-3-15,-1-13-4 16,5-2 0-16,-1-5-6 0,7 0-49 15,9-2-53-15,20 17-81 16,0 2-248-16</inkml:trace>
  <inkml:trace contextRef="#ctx0" brushRef="#br0" timeOffset="118264.37">16185 13773 745 0,'0'0'84'0,"0"0"-21"16,0 0 155-16,0 0-77 15,0 0-87-15,135-5-28 16,-43 5 9-16,-1 0-5 16,9 0-5-16,0 0 1 15,18 0 1-15,9 12-6 16,0 0-7-16,-13 2-13 16,-14-5 2-16,-13-4-3 15,0-1 5-15,-16 1-2 16,-13-4 0-16,-15-1-1 15,-21 2 1-15,-8-2-2 16,-12 0-1-16,-2 3 0 0,0-3-3 16,0 2-21-1,-40-2-77-15,-30 0-72 0,26 0-195 16,-1-7-455-16</inkml:trace>
  <inkml:trace contextRef="#ctx0" brushRef="#br0" timeOffset="119198.1">13636 13374 457 0,'0'0'178'0,"0"0"-118"16,0 0 10-16,0 0 86 0,0 0-81 16,0 0-45-1,0 0-12-15,-38-14 14 0,-3 24 9 16,-5 0 0-16,-12 2-9 16,-9-1-6-16,-7-2-5 15,-6-3 0-15,2-4-1 16,-5-2-2-16,-3 0 1 15,1 0-3-15,-2 0-4 16,10 0 0-16,7-6 1 16,10-4-3-16,13 0-3 15,14 0-1-15,6 6-3 16,7-2 1-16,7 2-3 16,3 2-1-16,6-3-1 15,2 2-1-15,2 3-9 0,0 0-59 16,0 0-91-16,0 5-119 15,9 4-148-15</inkml:trace>
  <inkml:trace contextRef="#ctx0" brushRef="#br0" timeOffset="119617.989">13588 14145 520 0,'0'0'261'15,"-122"24"-231"-15,51-22 36 16,-10-2 140-16,-3 0-105 15,-3 0-57-15,0 0-4 16,-4 0 7-16,-5 0-1 16,-2 0-19-16,-1 0-3 15,6 0 3-15,7 0-3 16,7-4-7-16,6-3 4 16,9 0-1-16,8 1-3 0,6-1-1 15,15-2-4-15,6 1 1 16,6 0-2-16,10 0-6 15,7-1-1-15,-1-4-4 16,7-3-23-16,0-6-92 16,0 10-193-16</inkml:trace>
  <inkml:trace contextRef="#ctx0" brushRef="#br0" timeOffset="120352.43">11365 13645 774 0,'0'0'200'0,"0"0"-179"16,0 0 166-16,0 0-26 15,0 0-95-15,0 0-39 16,0-84 0-16,0 51-2 15,0-5-13-15,0-7-2 16,2-12 0-16,14-11-8 16,6-10-2-16,9 1 1 0,10 1-1 15,3-1 2 1,1 9-1-16,-3 10-1 0,-9 11 0 16,-4 16 0-16,-4 13 0 15,-12 7-1-15,-7 9 1 16,2 2 2-16,-8 0-2 15,2 0-5-15,7 27-11 16,-1 19 10-16,6 14 6 16,1 7 2-16,-1 5-1 15,1 1 5-15,1 0-5 16,-3 8 0-16,1-3-2 16,-3-7 1-16,-2-8 0 0,-1-12 1 15,0-7 0-15,-4-8-1 16,-4-4-17-16,0-8-68 15,-6-2-59-15,-15-22-101 16,-1 0-221-16</inkml:trace>
  <inkml:trace contextRef="#ctx0" brushRef="#br0" timeOffset="120526.69">11296 13450 785 0,'0'0'108'0,"0"0"-95"0,0 0 137 16,0 0-76-1,152-38-63-15,-102 69-11 0,6 14-5 16,0 8-81-16,-43-31-167 16,-8-4-264-16</inkml:trace>
  <inkml:trace contextRef="#ctx0" brushRef="#br0" timeOffset="120925.31">11269 14025 894 0,'0'0'332'0,"0"0"-322"16,0 0 33-16,0 0 110 15,0 0-124-15,0 0-25 16,11 100-4-16,-11-52 28 0,0 6-9 16,0-3-10-16,0 3 2 15,0-3-8-15,0-4-2 16,0-1-1-16,0-3-11 16,0-5-62-16,0-5-62 15,0-30-134-15,0-3-206 16</inkml:trace>
  <inkml:trace contextRef="#ctx0" brushRef="#br0" timeOffset="121457.17">11238 14050 925 0,'0'0'160'0,"0"0"-85"16,0 0 112-16,38-112-72 15,-9 98-59-15,8 7-38 16,19 7-4-16,2 0-3 16,0 7-6-16,-2 19-3 15,-7 7-2-15,-14-1-1 16,-10 2-2-16,-13 0 0 16,-12-4-1-16,0 0 1 15,-21-6 2-15,-24-2 0 16,-8-4 1-16,-7-7 0 15,0-4 0-15,4-3-4 16,2-4-5-16,17 0-1 0,10 0 5 16,14 0-3-16,11 0-4 15,2 0-2-15,0 0-5 16,0 2 2-16,21 3 1 16,22 2 10-16,15 3 6 15,11 3 1-15,2-1 1 16,1 8-2-16,-7 0 0 15,-7 8-1-15,-12 0-1 16,-13 1 0-16,-6 4 2 16,-11-1 3-16,-9 1 2 15,-7 1 9-15,0 0 7 16,-12-4 2-16,-17 2 5 0,-2-6-6 16,-9-1-9-1,-6-5-7-15,-10 0-4 0,-11-5-2 16,-5-3-2-16,-5-6-77 15,48-6-75-15,-5 0-232 16</inkml:trace>
  <inkml:trace contextRef="#ctx0" brushRef="#br0" timeOffset="122665.5">17505 12636 816 0,'0'0'115'0,"0"0"-55"15,0 0 86-15,0 0-46 16,0 0-75-16,0 0-24 15,0 0 6-15,-115 45 19 16,61-22 6-16,5-6-11 16,-4-3-8-16,4-5-8 0,-7-9 5 15,-2 0-6 1,-7 0 1-16,7 0-2 0,8 0-1 16,9-8-2-16,12-1 2 15,14 1 1-15,8 4-1 16,5 0 2-16,2 2 0 15,0 2-1-15,0-2 1 16,0 2-1-16,0 0-3 16,0 0-1-16,0 0-1 15,0 0-3-15,0 4-2 16,0 24 3-16,15 5 4 16,1 12 6-16,6 4 0 0,-4 7 2 15,0 1-1-15,-3 6-2 16,-2-3 1-16,-1 3-3 15,-3 1 4-15,-3 1-6 16,2-5 0-16,-2-2-1 16,-4-9 0-16,0-9 0 15,-2-7 0-15,0-4-2 16,0-6-15-16,0-6-58 16,0 1-78-16,0-18-143 15,-2 0-311-15</inkml:trace>
  <inkml:trace contextRef="#ctx0" brushRef="#br0" timeOffset="122888.23">17018 13057 440 0,'0'0'528'16,"0"0"-419"-16,0 0-74 15,0 0 128-15,131-13-82 16,-89 40-33-16,12-1-10 16,-8 6-11-16,1-1-20 15,3 0-7-15,-6 0-26 16,-35-26-126-16,-2-5-398 0</inkml:trace>
  <inkml:trace contextRef="#ctx0" brushRef="#br0" timeOffset="133979.54">11398 1491 680 0,'0'0'198'16,"0"0"-97"-16,0 0 79 16,0 0-43-16,0 0-70 15,63-140-31-15,-43 76 5 16,-3-8 13-16,6-3-28 15,-7-3-3-15,-1 0-3 16,-4 0-2-16,-2-3-1 16,2 4-10-16,0 1-4 15,-6 6-2-15,4 18 2 16,-5 4-3-16,5 8 1 16,-2 9 0-16,0 4 3 0,-1 7-3 15,-4 7-1-15,3 6 0 16,-3 2-1-16,0 5 1 15,0 0-7-15,12 5-12 16,9 33-9-16,10 13 28 16,9 16 3-16,-2 5-3 15,-4 1-1-15,0 1 0 16,-3-4 2-16,-2-6 0 16,3-4-1-16,-10-4 0 15,0 1 0-15,-8-1-1 0,-5-3-5 16,-9-3-36-1,-2-2-33-15,0-4-35 16,-19-6-87-16,-2-35-183 0,4-3-209 16</inkml:trace>
  <inkml:trace contextRef="#ctx0" brushRef="#br0" timeOffset="134169.349">11699 1132 697 0,'0'0'172'0,"0"0"-121"15,96-148 68-15,-58 110-45 16,7 5-47-16,3 5-27 0,10 4-14 16,0 10-99-16,-37 14-189 15,-13 0-203-15</inkml:trace>
  <inkml:trace contextRef="#ctx0" brushRef="#br0" timeOffset="134768.01">12300 1102 846 0,'0'0'161'0,"0"0"-124"16,52-123 110-16,-34 77-28 0,-3-2-63 16,1 2-28-16,4-8 1 15,-4-1 3-15,-1-5-14 16,1-4-5-16,-7 5 6 16,-1 5-10-16,-6 10-3 15,4 8-2-15,-6 14 6 16,0 10-2-16,0 8-8 15,0 4-5-15,0 0-7 16,2 2-10-16,4 34-5 16,13 11 24-16,-2 11 3 15,3 2 0-15,5 0 4 0,-8 1-4 16,8-4 0 0,-8-6 4-16,6-5-2 0,-5-4-2 15,-3-8 0-15,1 3 0 16,-1-9 0-16,-1-3 0 15,-3-10-3-15,-5-5 2 16,2-8-2-16,-4-2 3 16,-2 0 1-16,5 0 7 15,-1-4 8-15,8-26-5 16,6-13-4-16,0-4-3 16,-3-10 3-16,-3-5-7 15,-1-5 10-15,-1 1-5 16,-8-2-4-16,3 13 0 15,-5 10-1-15,-2 14 1 0,0 11-1 16,0 9 0 0,2 4-2-16,-2 5-5 0,2 2-37 15,-2 0-64-15,8 0-133 16,-8 0-208-16,0 0-208 16</inkml:trace>
  <inkml:trace contextRef="#ctx0" brushRef="#br0" timeOffset="135241.419">13065 400 602 0,'0'0'193'15,"0"0"-126"-15,0 0 59 16,0 0 46-16,0 0-88 0,0 0-84 15,4-18-6 1,-2 54 6-16,1 10 0 0,2 10 22 16,1 2-6-16,1 2-4 15,-3 3 10-15,0-1-4 16,4-2-7-16,-6-4-8 16,-2-6 6-16,2-2-8 15,-2-6 3-15,2-6-3 16,0-9-1-16,3-12 0 15,-5-4 0-15,2-9-34 16,-2 0-45-16,2-2-52 16,0 0-15-16,-2 0-63 15,0-13-185-15</inkml:trace>
  <inkml:trace contextRef="#ctx0" brushRef="#br0" timeOffset="135748.949">13038 355 517 0,'0'0'139'15,"0"0"-77"-15,0 0 100 0,0 0 10 16,0 0-78-16,0 0-63 16,0 0-14-16,0-56-4 15,31 56 0-15,12 0 5 16,10 3 12-16,12 14-12 16,2 6-8-16,0 6 12 15,-3 0-11-15,-6 4-6 16,-6 1-2-16,-10 1-3 15,-9 5 0-15,-8 2-2 16,-8 8 2-16,-7-3 1 16,-8 2 2-16,-2 0-1 15,0-3 4-15,-14 2 5 16,-10-4 3-16,-5-2 0 0,0-2-7 16,-4 0 3-1,-6-4-8-15,6-7 1 0,-3-3 1 16,5-6-4-16,2-5 0 15,2-10-19-15,0-5-33 16,10 0-34-16,1-4-94 16,16-14-181-16,0-6-270 15</inkml:trace>
  <inkml:trace contextRef="#ctx0" brushRef="#br0" timeOffset="136050.69">14010 750 515 0,'0'0'347'0,"0"0"-299"16,0 0-4-16,0 0 175 15,0 0-90-15,0 0-84 16,122 4-13-16,-82-15 1 16,0 2-5-16,1-2-11 15,-6 0-6-15,1 2-6 16,-1-4-5-16,-4 2 0 16,5-3-39-16,-5 3-77 0,-26 7-144 15,0 0-323-15</inkml:trace>
  <inkml:trace contextRef="#ctx0" brushRef="#br0" timeOffset="136651.97">14531 869 866 0,'0'0'81'0,"0"0"-80"15,0 0 141-15,42-124-31 16,-19 86-69-16,-8 1-22 16,-1-3 20-16,-8 0-4 15,5-5-18-15,-6 0-6 16,2 1-2-16,-3-1-1 15,-4 1 0-15,2 6-4 16,5 6 6-16,-5 10-4 16,2 9 5-16,-4 6-4 15,0 7-6-15,3 0-2 16,4 0-8-16,-3 7-11 0,11 26-8 16,6 16 27-1,1 9 1-15,-5 4 2 0,4 4-3 16,-3 0-2-16,-3-1-5 15,-1-3-6-15,1-2-13 16,-2-7-2-16,-1-5 3 16,-6-8-15-16,5-9 7 15,-3-9 9-15,-2-7 11 16,-2-3 11-16,3-8 2 16,-3-4 0-16,-2 0 10 15,10 0 27-15,3-22 32 16,8-11-29-16,-3-7-11 15,4-6 2-15,-6-7-4 16,0-10-16-16,4-7-3 0,-8-7-8 16,-3 3 0-16,-5 2-1 15,-2 9-7-15,6 7-23 16,-8 8-40-16,-2 39-121 16,0 2-422-16</inkml:trace>
  <inkml:trace contextRef="#ctx0" brushRef="#br0" timeOffset="137084.22">15427 505 648 0,'0'0'132'0,"0"0"-131"15,0 0 18-15,0 0 60 16,0 0-52-16,0 0-17 16,0 0 0-16,-141 138 10 15,114-98-3-15,3 4-3 16,6 3 6-16,12-2-5 16,6-3-4-16,0-1-6 15,2-6-4-15,27-4 0 16,4-10-1-16,11-4-16 15,10-15-9-15,4-2-8 16,0 0-24-16,-2-11-14 16,-10-12 32-16,-5-4 39 0,-12-3 3 15,-16-6 27-15,-9-6 16 16,-4-12-15-16,0-8-17 16,0-9-13-16,-6-5 8 15,-10 7-9-15,3 4 0 16,2 12-4-16,-5 13-52 15,10 35-152-15,-3 5-231 16</inkml:trace>
  <inkml:trace contextRef="#ctx0" brushRef="#br0" timeOffset="137410.52">15545 230 640 0,'0'0'252'0,"0"0"-209"15,0 0 3-15,0 0 77 16,123-20-28-16,-75 20-43 16,10 0-1-16,2-2-4 15,3 0 0-15,-3-3-9 16,-11 1-15-16,0-3-4 15,-6 3-2-15,-8-3-3 16,-8 2-5-16,2-1-2 0,0-3-4 16,0 2-3-16,-1-1-3 15,1 0-15-15,-6 4-40 16,-9 4-41-16,-12 0-99 16,-2 0-102-16,-8 0-176 15</inkml:trace>
  <inkml:trace contextRef="#ctx0" brushRef="#br0" timeOffset="137679.479">15917 329 211 0,'0'0'264'0,"0"0"-220"0,0 0 12 15,-29 149 126-15,29-107-14 16,0 10-92-16,0 2-18 15,13 7 24-15,-1-3-10 16,-4-2-25-16,3-4-15 16,-3-3-2-16,-2-4-7 15,-4-3-1-15,5-3-9 16,-3-5-2-16,-2-8-8 16,6-4-3-16,-4-2-1 15,-2-2-18-15,-2-18-100 16,0 0-212-16</inkml:trace>
  <inkml:trace contextRef="#ctx0" brushRef="#br0" timeOffset="138420.86">17227 36 670 0,'0'0'227'0,"0"0"-151"16,0 0 18-16,0 0 35 16,0 0-78-16,0 0-51 15,-47 60 0-15,12 14 34 16,-10 18 5-16,-6 8 1 15,2 7-5-15,-7 2 5 16,2-2-15-16,1-3 0 16,8-4-13-16,10 0-1 15,-1-1-2-15,5-2-5 16,2-11-4-16,9-6 4 16,-2-11-4-16,4-6 0 0,3-12 1 15,1-2-1-15,3-9 0 16,-3-5 2-16,8-1-2 15,-3-7 2-15,-3-5-2 16,6-2-1-16,-3-6 1 16,7-6 0-16,2-3 3 15,-2-3-1-15,2-2-2 16,0 0 0-16,0 0-2 16,0 0-21-16,0 0-20 15,0-4-55-15,0-14-255 16</inkml:trace>
  <inkml:trace contextRef="#ctx0" brushRef="#br0" timeOffset="139322.08">17363 1122 569 0,'0'0'346'16,"0"0"-252"-16,0 0-2 16,0 0 103-16,0 0-102 15,-4-125-58-15,21 85-12 16,-1-2 14-16,6-6-2 15,-2 0-15-15,-2-8-17 16,6-2 7-16,-6-9-2 16,5 1-3-16,-6 1 0 15,-3 5-1-15,-1 6 4 16,1 10 8-16,-10 10-1 16,3 14-6-16,-7 12-1 0,2 8-5 15,-2 0-3-15,2 0-7 16,-2 0-12-16,12 22-2 15,1 20 16-15,5 11 5 16,1 12 1-16,8 6-1 16,2 3 0-16,-4 2-1 15,4-1-5-15,-4-7-16 16,-6-6 13-16,6-2-7 16,-7-9-7-16,6-5 10 15,-6-10 7-15,5-9-10 16,-6-12 3-16,1-8 10 15,-3-7 3-15,8 0 4 0,-1-5 8 16,5-25-5-16,-1-15 2 16,3-8-3-16,-6-9 5 15,-3-11 5-15,-1-4-3 16,2-12-13-16,-3-4 2 16,-1-6-4-16,8 3-2 15,-5 10-13-15,5 14-30 16,1 19-23-16,-21 53-139 15,4 0-264-15</inkml:trace>
  <inkml:trace contextRef="#ctx0" brushRef="#br0" timeOffset="139822.99">18526 1106 833 0,'0'0'171'0,"0"0"-143"15,0 0 129-15,0 0-34 16,24-142-84-16,-10 95-16 16,-3-5 0-16,1-1 7 15,-4-5-12-15,3-4-10 16,3-4-7-16,1 0 2 15,3 4-2-15,4 6 0 16,-2 5-1-16,5 7 2 0,-6 8 0 16,2 9 3-16,-13 10-1 15,2 5 2-15,-6 7 4 16,-4 5-3-16,5 0-1 16,-5 0-6-16,0 0-3 15,2 0-13-15,2 19-2 16,10 16 10-16,-1 10 8 15,1 8 4-15,-1 3-1 16,-2 2-2-16,-2 2 1 16,2 0 0-16,2 0-1 15,-3 0-1-15,-4-2 1 16,-4-5-2-16,5-1 2 0,-7-3-1 16,0-5 0-16,0 1-3 15,0-5-47-15,0-2-44 16,0-3-81-16,0-33-132 15,0-2-237-15</inkml:trace>
  <inkml:trace contextRef="#ctx0" brushRef="#br0" timeOffset="140050.54">18579 849 793 0,'0'0'234'16,"0"0"-179"0,0 0 63-16,0 0 36 0,0 0-81 15,0 0-58-15,143-88-9 16,-97 88-6-16,6 0-1 16,6 0-6-16,0 0-81 15,-43 2-121-15,1 3-245 16</inkml:trace>
  <inkml:trace contextRef="#ctx0" brushRef="#br0" timeOffset="142080.389">19167 1075 317 0,'0'0'100'0,"0"0"-58"15,0 0 105-15,0 0 37 16,0 0-34-16,0 0-28 16,0 0 8-16,-6 7-20 15,6-7-26-15,0 0-22 16,0-12-5-16,0-6-7 16,0-8-33-16,0-8-8 15,0-3-3-15,0-9-5 16,2-4-1-16,12-6 2 15,1-11-2-15,1-3 0 16,1 2 0-16,6 0-1 0,-5 5 0 16,-1 9 1-16,-3 10 3 15,-1 10-2-15,-2 14 0 16,-9 7-1-16,1 10-1 16,2 1 0-16,-5 2-1 15,0 0-3-15,0 0 1 16,0 0-6-16,0 0 1 15,0 0 1-15,0 0 0 16,0 0 2-16,0 0 1 16,2 0 0-16,-2 0 1 15,0 0-1-15,0 0 5 0,0 0 1 16,2 0 0-16,-2 0-1 16,0 0 0-1,0 0 1-15,0 0 0 0,0 0 0 16,0 0-1-16,0 0 1 15,0 0 3-15,0 0-4 16,0 0 0-16,0 0 0 16,0 0 0-16,0 0 0 15,0 0 0-15,0 0 0 16,0 0-1-16,0 0 0 16,0 2 1-16,0-2-3 15,0 3 6-15,2-1-4 16,0 5 1-16,7 4-2 0,-3 6 1 15,4 1 1 1,3 4 3-16,1 1-3 0,-3-3 1 16,-3 0-2-16,4-2 1 15,-3 7-1-15,-1-1 2 16,4 7-1-16,-3 5 3 16,-3 2-3-16,3 4-1 15,-4 1 1-15,-3-1 0 16,7 0 1-16,-7-4-1 15,7-2 0-15,-5 0-2 16,1 0 3-16,4 1-2 16,-7-4 2-16,7-2-2 15,-5-6 4-15,-2-3-5 16,0-2 2-16,4-5 0 0,-6-3 0 16,2-4 0-1,0-3 0-15,-2-2-3 0,2 1-32 16,-2-4-50-16,0 2-73 15,0-2-96-15,0 0-166 16</inkml:trace>
  <inkml:trace contextRef="#ctx0" brushRef="#br0" timeOffset="143246.02">19631 1034 465 0,'0'0'325'0,"0"0"-223"16,0 0 5-16,0 0 97 15,0 0-63-15,0 0-83 16,0 0-26-16,7-26 10 15,0 6-1-15,-3-4-9 0,-2-5-10 16,9-9-5 0,-4-2-4-16,4-8-4 0,2-5-2 15,3-7-3-15,-1-2-2 16,-1 0 0-16,-1 1-2 16,1 3 2-16,-3 7-2 15,-7 8 0-15,0 15 0 16,2 10 0-16,-4 9 2 15,-2 4-2-15,0 5 0 16,0 0-2-16,0 0-3 16,2 0-5-16,-2 0 1 15,0 0 0-15,0 0-2 0,0 0-5 16,0 0 5-16,0 0 4 16,0 0 0-16,0 0 5 15,0 0-4-15,0 0 6 16,0 0-7-16,0 3-3 15,0 4-17-15,2 3-32 16,5 8-27-16,-1 4-79 16,-4-10-128-16,6-6-243 15</inkml:trace>
  <inkml:trace contextRef="#ctx0" brushRef="#br0" timeOffset="143731.76">20241 309 328 0,'0'0'481'0,"0"0"-361"15,0 0-45-15,0 0 99 16,0 0-70-16,0 0-96 15,0 0-3-15,0 64-5 16,0-1 41-16,0 6 3 16,-2 4-9-16,0 1-3 15,0-7-2-15,-7-3-6 16,5-4-10-16,2-8-6 16,-6-8-1-16,6-1-2 15,0-8-3-15,2-4-2 16,0-7 0-16,0-4-2 15,0-4-12-15,0-2-61 0,0-1-48 16,0-8-99-16,0-5-168 16,0 0-184-16</inkml:trace>
  <inkml:trace contextRef="#ctx0" brushRef="#br0" timeOffset="144083.21">20108 347 606 0,'0'0'326'0,"0"0"-249"0,0 0-1 16,0 0 98-16,0 0-91 16,0 0-72-16,156-3-4 15,-65 43 17-15,3 9-14 16,-7 7-1-16,-14-993 7 15,-13 2005-12-15,-8-998 2 16,-19 1 5-16,-8-3-4 16,-12-2 2-16,-13-2 10 15,0-1-7-15,0-3 17 16,-23 2 1-16,-12-4-8 16,-18-3 9-16,-10-1-6 15,-17-10-5-15,-9-4-8 16,-9-4-12-16,-2-7-16 15,-14-9-112-15,71-20-167 16,3 0-278-16</inkml:trace>
  <inkml:trace contextRef="#ctx0" brushRef="#br0" timeOffset="204716.58">23684 964 720 0,'0'0'197'0,"0"0"-182"0,0 0 73 16,0 0 55-1,0 0-64-15,0 0-41 0,0 0-7 16,35-105 10-16,-35 103-11 15,0 2-11 1,5 0-7-16,-5-3-4 0,0 3-3 16,0 0 1-16,0 0-3 15,0 0-1-15,0 0 7 16,0 0-4-16,-9 0-3 16,-18 0 0-16,-10 0-2 15,-24 0-1-15,-5 0 0 16,-11 7 1-16,9 13 0 15,1 5 0-15,11 6 2 16,12 6-2-16,8 13 0 16,7 8-1-16,9 6 1 15,16 7 0-15,4 5-2 16,2 0 2-16,33 0-1 0,17-3-4 16,8-6-22-16,9-9 7 15,0-13-2-15,-5-14-2 16,1-13-7-16,-14-14 9 15,-1-4 12-15,-6 0 8 16,-9-18 2-16,1-15 0 16,-7-9 1-16,-13-12 7 15,-5-8-2-15,-11-12 0 16,0-9 7-16,-9-5-1 16,-18-2 13-16,-2 1-8 15,0 7-13-15,9 11-1 16,3 15-3-16,6 11-2 0,8 10-15 15,3 4-69-15,0 28-134 16,3-1-251 0</inkml:trace>
  <inkml:trace contextRef="#ctx0" brushRef="#br0" timeOffset="204946.69">24070 634 428 0,'0'0'457'16,"0"0"-383"-16,0 0-62 16,0 0 73-16,0 0-6 15,28 145 13-15,-8-71-55 0,3 15-12 16,-1 11-7-16,2 6-11 16,1-4-2-16,2-5-5 15,-9-11-8-15,-3-7-51 16,-4-10-62-16,-6-9-94 15,-5-58-145-15</inkml:trace>
  <inkml:trace contextRef="#ctx0" brushRef="#br0" timeOffset="205502.6">24172 819 677 0,'0'0'156'0,"0"-134"-104"16,25 101 93-16,4 4-2 15,2 4-70-15,7 7-45 16,-3 10-5-16,-2 6-5 16,3 2-11-16,-3 0-6 15,4 28-2-15,-4 17 2 16,-2 6 2-16,-7 11 1 15,-10-2 1-15,-12 1 1 16,-2-3-1-16,0-9 6 16,-27-5-8-16,-6-4 0 15,-9-2-1-15,-5-7 4 16,-3-3-4-16,6-5-2 0,2-6-1 16,9-2-2-16,6-7-2 15,11-1 1-15,3-2 3 16,11-3-1-16,0 1-1 15,2 1-4-15,0 4-5 16,0 8 2-16,0 8 10 16,4 6 1-16,23 3 5 15,2 0 1-15,11 1 3 16,-1-1-2-16,9 1 1 16,-2 2-4-16,10-6 4 15,-5 0 1-15,4-4 7 16,-3-6-8-16,-12-2-5 0,-6-6-2 15,-8-2-2-15,-6-5 1 16,-7-3-3-16,-3-2-10 16,1 0-64-16,-11 0-124 15,0 0-322-15</inkml:trace>
  <inkml:trace contextRef="#ctx0" brushRef="#br0" timeOffset="205864.94">24999 1425 720 0,'0'0'201'0,"0"0"-183"15,0 0 68-15,158-22 67 16,-110 22-53-16,8 0-56 16,2 0-21-16,-2 0 5 15,-2 0-2-15,-10 0-8 16,-4 0 0-16,-6 0 1 16,-8 0-11-16,-6 0 2 15,-7 0 1-15,-3 0-4 16,-6 0 1-16,-4 0-6 0,0 0 1 15,0 0-3-15,0 0-16 16,0 0-68-16,-14 0-92 16,1-8-187-16,-7 2-456 15</inkml:trace>
  <inkml:trace contextRef="#ctx0" brushRef="#br0" timeOffset="207472.08">25812 1761 552 0,'0'0'216'15,"0"0"-107"-15,0 0 90 16,0 0 3-16,0 0-82 0,0 0-50 16,4-42-33-16,10 15 0 15,-1-4-11-15,-7-2-3 16,4-5-6-16,1-7-3 15,-7-6-1-15,8-8-6 16,-8-5-6-16,5-2 0 16,-7-7 0-16,-2-2 1 15,0 8-1-15,0 9-1 16,0 18 3-16,0 17 3 16,0 13-2-16,0 6-4 15,0 4 1-15,0 0-1 16,0 0-5-16,0 0-3 15,0 0-3-15,0 33-8 16,0 29 7-16,0 23 12 0,0 8 4 16,0 4-4-1,0-7-2-15,16-2-3 0,10-1-1 16,3-5-5-16,0-11-1 16,2-6-2-16,-4-14-8 15,0-11-5-15,-5-14 24 16,-2-9 1-16,-2-13-1 15,0-4 3-15,4 0 5 16,-2-2 5-16,9-27 0 16,7-11 11-16,-7-14 2 15,6-10-2-15,-6-12-6 16,-2-13 2-16,-4-5-13 16,-8-1-4-16,-9 5 0 15,4 7 0-15,-10 13-2 0,0 16-9 16,0 18-19-16,0 16-41 15,0 18-56-15,0 2-70 16,0 0-138-16,0 14-143 16</inkml:trace>
  <inkml:trace contextRef="#ctx0" brushRef="#br0" timeOffset="207855.58">26799 1267 524 0,'0'0'202'0,"0"0"-55"16,0 0-22 0,0 0 7-16,0 0-63 0,0 0-28 15,0 0-7-15,-100 86-2 16,60-50-10-16,3 2-11 16,6 6-4-16,2 5-1 15,12 5-5-15,6 2 0 16,8-3 2-16,3-2-3 15,7-6 0-15,27-7-12 16,10-11 5-16,12-12 2 16,4-10 0-16,9-5-4 15,1-7 1-15,-8-29 1 16,-7-15 4-16,-8-11 2 16,-9-14 2-16,-11-8-2 0,-12-13 1 15,-6-7-1-15,-2-11-2 16,-1 9 2-16,1 10-4 15,-2 23-8-15,-5 22-29 16,0 14-68-16,0 37-77 16,-7 0-218-16</inkml:trace>
  <inkml:trace contextRef="#ctx0" brushRef="#br0" timeOffset="208199.849">26995 553 828 0,'0'0'190'0,"0"0"-176"15,0 0 75-15,0 0 72 16,151-1-77-16,-81 1-40 15,5 0-10-15,6-2 2 16,-4-3-4-16,8 0-1 16,-2-2-18-16,-12 1-4 15,-9 1-2-15,-10-1-4 16,-8-1-2-16,-11 0-1 0,-4 3 0 16,-4-1-1-16,-5 1-1 15,0 2-55-15,-11 2-66 16,-4 0-88-16,-5 0-142 15,0 0-237-15</inkml:trace>
  <inkml:trace contextRef="#ctx0" brushRef="#br0" timeOffset="208447.44">27543 592 546 0,'0'0'136'16,"0"0"-39"-16,-42 147 76 15,35-87-11-15,7 14-53 0,0 10-48 16,0 9-16-16,0 5 1 16,0 1-19-16,0-6-5 15,0-8-8-15,2-5 2 16,5-11-8-16,-1-9 2 16,4-6-6-16,1-10-1 15,2-8-3-15,-2-5 0 16,11-4-28-16,-10-27-111 15,3 0-239-15</inkml:trace>
  <inkml:trace contextRef="#ctx0" brushRef="#br0" timeOffset="209160.55">28639 531 104 0,'0'0'914'16,"0"0"-758"-16,0 0-145 15,0 0 45-15,0 0 9 16,0 0-52-16,-66 152 31 16,3-39 4-16,1 13-16 15,2 7 3-15,-5 8-5 16,7-10 2-16,2-3 0 16,7-7-10-16,-2-7-8 15,6-1-4-15,3-11 1 16,7-7-4-16,-1-13-3 15,7-14-2-15,9-6-1 16,-3-11-2-16,8-7 1 0,9-8-3 16,-4-8-13-16,8-6-6 15,2-8-18-15,0-5-18 16,0-4-21-16,14-5-72 16,-1 0-132-16,3 0-431 15</inkml:trace>
  <inkml:trace contextRef="#ctx0" brushRef="#br0" timeOffset="210711.9">28733 2150 579 0,'0'0'214'0,"0"0"-106"16,0 0 55-16,0 0 29 15,0 0-69-15,0 0-58 16,15-40-24-16,1 8-5 0,-3-13-1 16,5-8-11-16,-5-12-14 15,1-11-2-15,-3-4-7 16,-7-3 2-16,-2 3-3 15,-2-2 2-15,0 1 0 16,-2 6-1-16,-15 6 0 16,1 7 1-16,5 12-2 15,2 13 1-15,4 9-1 16,5 15 0-16,-2 9 0 16,2 4 0-16,0 0-2 15,0 0-4-15,0 13-7 16,0 34-10-16,0 23 19 15,16 12 4-15,4 9 0 0,0 5 1 16,2 4 2-16,5-2-2 16,2-2-1-16,0-13 0 15,0-14 0-15,-3-9 0 16,1-7-2-16,-2-11 2 16,-3-3 0-16,-1-13-1 15,-6-11 1-15,1-7 0 16,-10-6 1-16,3-2 5 15,2 0 4-15,3-10 0 16,8-25 5-16,12-17 1 16,-1-16-5-16,7-15-3 15,-5-17-4-15,6-14 0 16,-3-1-4-16,-7-5-1 16,2 10 1-16,-2 14-4 15,-2 16-17-15,5 18-27 0,-5 14-48 16,6 26-75-16,-28 22-184 15,7 5-270-15</inkml:trace>
  <inkml:trace contextRef="#ctx0" brushRef="#br0" timeOffset="211045.08">29894 1498 476 0,'0'0'267'0,"0"0"-222"15,0 0-10 1,0 0 128-16,-152 152-20 0,115-101-69 16,-4 5-34-16,10 4-14 15,8 4 2-15,12 8-4 16,11-3-3-16,0-5-12 16,21-4-4-16,14-10-5 15,5-8 0-15,7-13-1 16,2-13 0-16,0-16-1 15,3 0 2-15,-8-16 1 16,-4-26 4-16,-11-18 2 16,-9-17-2-16,-11-16-4 15,-9-17-2-15,0-14-6 16,0-1-14-16,0 5-9 16,0 11-28-16,0 9-31 0,0 75-122 15,0 5-318-15</inkml:trace>
  <inkml:trace contextRef="#ctx0" brushRef="#br0" timeOffset="211291.13">30362 1187 756 0,'0'0'68'0,"0"0"37"16,2 180 71-1,2-94-42-15,7 13-44 0,5 5-47 16,4 3-12-16,2-5-14 16,5-5-7-16,0-10-4 15,2-8-5-15,0-11-1 16,-9-12-11-16,2-12-46 16,-13-13-90-16,-9-31-123 15,0 0-153-15</inkml:trace>
  <inkml:trace contextRef="#ctx0" brushRef="#br0" timeOffset="211832.2">30424 1099 377 0,'25'-137'357'0,"-6"102"-217"15,6 17-73-15,4 8 99 16,4 10-37-16,7 0-71 15,5 0-39-15,7 18-2 16,-10 20 6-16,0 11-5 16,-11 11-7-16,-4 8 1 15,-11 0-5-15,-10-1 1 16,-6-7-4-16,0-7 3 16,-22-6-2-16,-27-5 0 15,-15-3 1-15,-17-7 9 16,3 0-2-16,-4-3-8 15,12 0-3-15,17-1-2 16,15 6-2-16,10 0 0 0,7-1-1 16,13 3 2-16,0 0 1 15,8 0 0-15,0 6 1 16,18 0 2-16,18 0 0 16,6 0 3-16,12 1-3 15,-3-1 3-15,5-2-1 16,2-2 2-16,-1-2-1 15,-1-3 7-15,-9-4-2 16,-5-2-7-16,-6-3 3 16,-3-6 1-16,-2 0 2 15,-2-5-4-15,-4-2 0 16,-2-2-1-16,-8-7 2 16,1 1-4-16,-1-3-3 0,1 0 0 15,1 0-30-15,-3 0-73 16,-14-8-108-16,0 0-200 15</inkml:trace>
  <inkml:trace contextRef="#ctx0" brushRef="#br0" timeOffset="214419.27">23287 3506 505 0,'0'0'133'0,"0"0"-52"15,0 0 59-15,0 0 5 16,0 0-57-16,0 0-35 15,0 0 3-15,-2-24 9 16,2 21-23-16,9-1-10 16,0 2-15-16,6-2-3 15,10 4-9-15,6 0-5 16,9 0 0-16,14 20 0 16,4 13 0-16,0 7 3 15,0 6-2-15,-3 8-1 0,-10 6-2 16,-1 8 2-1,-5 9 1-15,-10 5-1 0,-14 2 1 16,-13 1-2-16,-2-2 2 16,0-1-2-1,-11 3 2-15,-11 2-2 0,-3-2 2 16,-4-1 0-16,-2-5-1 16,-3-10 0-16,1-9 3 15,2-9 0-15,-5-9 3 16,7-11-1-16,7-6-1 15,9-7-1-15,1-8 1 16,10-4 2-16,2-6 3 16,0 1-5-16,0-1 7 15,0 0 3-15,0 0 0 16,0 0-7-16,0 0-7 0,0-13-3 16,0-21-96-1,0 12-137-15,0-2-220 0</inkml:trace>
  <inkml:trace contextRef="#ctx0" brushRef="#br0" timeOffset="-214376.98">23408 3469 631 0,'0'0'139'15,"0"0"-117"-15,0 0 87 16,0 0 38-16,0 0-71 16,62-124-44-16,-24 100 0 15,7-1 4-15,-1 3-1 16,12 2-18-16,2 5-5 16,0 2-2-16,11 6-3 15,2 2-1-15,7 1 1 16,9 4-2-16,2 0-2 15,7 0-3-15,0 0-1 0,4 6 1 16,0 19 0-16,1 6-2 16,-3 9 0-16,-11 7 2 15,-12 3 0-15,-8 3 0 16,-9 2 0-16,-9 0 0 16,2 1 1-16,-6 4-1 15,-1 0 0-15,1 1 3 16,-3-3-3-16,-2 0 0 15,-7-10 4-15,-6-8-4 16,-2-10 0-16,-9-10-1 16,-3-9-14-16,-13-11-133 15,0 0-209-15</inkml:trace>
  <inkml:trace contextRef="#ctx0" brushRef="#br0" timeOffset="-213773.55">25513 4003 152 0,'0'0'544'15,"0"0"-408"-15,0 0-112 16,0 0 73-16,0 0-37 16,0 0-48-16,-31 62 9 15,-3-17 21-15,-1 8 0 0,-7 5-12 16,-8 9-3 0,0 9 0-16,-4 1-7 0,0 6 4 15,-4-1 0-15,-2-6-6 16,0-2-3-16,2-7 1 15,-2-9-5-15,-5-6-1 16,1-4-3-16,-12-2-3 16,-2-4-1-16,-6-3-1 15,-3-8 2-15,-2-9-1 16,-3-4 2-16,3-9-3 16,8-5-1-16,8-4-1 15,13 0-2-15,16-6 2 16,5-21-4-16,12-11-11 15,6-12-19-15,-2-10-49 0,23 30-96 16,0-4-249-16</inkml:trace>
  <inkml:trace contextRef="#ctx0" brushRef="#br0" timeOffset="-212750.82">25450 4114 436 0,'0'0'240'0,"0"0"-139"16,0 0 31-16,0 0 55 15,0 0-67-15,0 0-47 16,0 0-41-16,-8-4-14 16,24-1-5-16,15 3 1 15,15 0-5-15,21-1-2 16,16 3 1-16,6 0-3 15,7 0 2-15,-7 0-5 16,-4 0-2-16,-3-2 2 16,-8-2-2-16,-3 2 1 15,-5-3 0-15,1 0 0 16,-5 1-2-16,-8 2 3 0,-9 0-2 16,-9-1 2-16,-15 2-1 15,0-2 1-15,-13 1-1 16,2-1 1-16,-8 3-1 15,-2 0-1-15,0-2 1 16,0 2-1-16,0 0-2 16,0-4-74-16,0-1-133 15,0-4-354-15</inkml:trace>
  <inkml:trace contextRef="#ctx0" brushRef="#br0" timeOffset="-211821.7">26707 2465 391 0,'0'999'211'0,"0"-999"-99"0,0 0-22 16,0 0 77-16,0 0-66 15,0 0-57-15,41 5-12 16,-19 41 45-16,-4 10-14 16,4 10-14-16,-4 7-28 15,-12 7 0-15,2 5-1 16,-8 3 9-16,0 0-12 16,0-3-2-16,0 0-3 15,-12-3-3-15,10-4-2 16,-3 0 1-16,5-2 1 0,0-9-2 15,0-7-2 1,0-14-4-16,0-14 0 0,0-12 0 16,0-8-1-16,0-6 1 15,0-4-1-15,0-2 0 16,0 0-33-16,5-17-29 16,-1-28-85-16,-2 15-114 15,-2-3-191-15</inkml:trace>
  <inkml:trace contextRef="#ctx0" brushRef="#br0" timeOffset="-211220.09">26928 3548 596 0,'0'0'268'0,"0"0"-213"15,0 0-42-15,0 0 112 16,0 0-45-16,0 0-44 16,109 36 3-16,-46-3 12 15,-1 5-24-15,0-1-11 16,1 7-1-16,-3-5-5 15,-4 1-7-15,-8-2-1 0,2-6 0 16,-6-2-1-16,-3-2-1 16,-10-6 1-1,0-2 0-15,-6 0-1 0,-10-5 0 16,-2-2-1-16,-4-1-1 16,-2-1 2-16,-5 2-2 15,-2 6-2-15,0 1 0 16,0 4 1-16,-9 7 3 15,-15 2 0-15,-16 7 2 16,-5 1 4-16,-6-1 8 16,4 4-4-16,-5 0-6 15,6 6 7-15,-1 1-1 16,-2 1 5-16,2-1 1 0,3-2 5 16,-1-3-4-1,7-2-2-15,5-5-3 0,4-8-1 16,4-4 1-16,8-7-3 15,5-7-2-15,8-6-1 16,4-3-1-16,0-2-1 16,0-2-4-16,0 2-1 15,0-2-42-15,0 0-54 16,6-8-148-16,8-12-298 16</inkml:trace>
  <inkml:trace contextRef="#ctx0" brushRef="#br0" timeOffset="-210602.62">27868 4384 587 0,'0'0'179'16,"0"0"-115"-16,0 0 42 15,-42-154 55-15,42 107-67 16,0-4-48-16,5-5-13 16,8-5-1-16,3 6-15 15,1 6-6-15,1 5-3 16,4 6-2-16,-6 9 1 16,0 9-4-16,1 5-1 15,-1 6-2-15,6 3-1 16,5 6-3-16,10 0-4 15,6 6 6-15,4 20-2 0,-7 9-2 16,-4 8 3-16,-9 6-2 16,-12 7 4-16,-9 4 0 15,-6 0-2-15,0-4 3 16,-15-5 4-16,-12-9 5 16,-2-6 5-16,-2-5 7 15,-4-6-1-15,-1-8-1 16,1-3 3-16,0-10-2 15,2-1-2-15,4-3-9 16,-2 0 2-16,2-3-8 16,3-19-3-16,1-9-5 15,7-5-41-15,14-4-71 16,4 20-178-16,0 2-345 0</inkml:trace>
  <inkml:trace contextRef="#ctx0" brushRef="#br0" timeOffset="-210118.14">28517 4009 578 0,'0'0'326'0,"0"0"-233"16,0 0-71-16,0 0 153 16,0 0-78-16,156-31-69 15,-78 20-5-15,12 7 3 16,5 4-9-16,-4 0-10 15,0 0 1-15,-11 0-3 16,5 2 1-16,0 6 0 16,-5 4 2-16,-2-2-2 15,-9 0 1-15,-7-4-1 16,-6 1-2-16,-5-5 3 0,-8-2 0 16,-3 0 2-16,-7 0 2 15,-8 0 1-15,-7 0-2 16,-5 0-5-16,-2 0 1 15,-9 0-5-15,1-2-1 16,-3 2 0-16,0 0-14 16,0-3-65-16,-10-1-79 15,-5 0-135-15,-7-5-404 16</inkml:trace>
  <inkml:trace contextRef="#ctx0" brushRef="#br0" timeOffset="-208688.25">23646 3680 693 0,'0'0'175'16,"0"0"-133"-16,0 0 34 16,-116 2 91-16,58-2-80 15,-6 0-49-15,-17 0-12 16,-3 0 6-16,-5 0-5 15,-5 0-6-15,3 0 0 16,4 0-4-16,2 0-7 16,10 0 0-16,8 0-6 15,11 0-1-15,15 2-2 16,10-2-1-16,14 0 0 16,8 0 0-16,4 2-25 15,5 4-65-15,0 7-135 0,0-10-224 16,7 4-154-16</inkml:trace>
  <inkml:trace contextRef="#ctx0" brushRef="#br0" timeOffset="-208310.93">23767 4330 586 0,'0'0'63'15,"0"0"-35"-15,0 0 178 16,0 0-27-16,0 0-64 15,-143 49-43-15,72-42-8 16,-14-2-7-16,-9-1-16 16,1 0-9-16,-5 1-10 15,-5-4-7-15,5 1-3 16,2 2-7-16,11-4 0 0,14 0-4 16,11 0-1-16,12-4-24 15,0-11-74-15,48 7-128 16,0-8-392-16</inkml:trace>
  <inkml:trace contextRef="#ctx0" brushRef="#br0" timeOffset="-207758.68">21367 4123 891 0,'0'0'145'0,"0"0"-132"16,15-114 40-16,8 50 102 15,-3-6-91-15,4-3-46 16,-4-3-12-16,5-6 20 16,-8 2-11-16,8-2-5 0,-3 1-6 15,1 8-1-15,2 8-2 16,-8 18 2-16,-1 21 2 15,-7 12 3-15,-5 14 0 16,-4 0-7-16,2 0-1 16,9 0-5-16,5 10-4 15,13 30 4-15,11 19 5 16,3 12 0-16,1 10 2 16,-4 1 2-16,-2-2 1 15,0-2-2-15,-3-7-2 16,1-6-1-16,-7-5 0 15,-2-4-1-15,-12-7-1 0,1-2-30 16,-14-7-82-16,-2-4-98 16,0-36-132-1,-2 0-75-15</inkml:trace>
  <inkml:trace contextRef="#ctx0" brushRef="#br0" timeOffset="-207598.97">21770 4028 544 0,'0'0'162'0,"0"0"-132"16,0 0 125-16,0 0-35 15,140-59-100-15,-80 59-20 16,10 0-4-16,-43 0-49 0,-8 4-280 16</inkml:trace>
  <inkml:trace contextRef="#ctx0" brushRef="#br0" timeOffset="-207350.03">21808 4580 426 0,'0'0'361'0,"0"0"-274"16,-49 154-7-16,44-108 75 15,3 3-60-15,-2 3-58 16,-1-2-28-16,3 6-7 0,2 0-2 16,0 2-4-16,0-3-58 15,0-1-59-15,-2-7-74 16,0-40-112-16,-10-7-130 16</inkml:trace>
  <inkml:trace contextRef="#ctx0" brushRef="#br0" timeOffset="-206845.67">21527 4546 625 0,'11'-122'182'16,"22"77"-115"-16,23 14 38 0,13 15 25 15,16 14-62-15,4 2-33 16,5 2-11-16,-14 27 3 15,-9 5-7-15,-13 4-11 16,-18-2-9-16,-15-1-2 16,-25-1-7-16,0-1-16 15,-17 0 25-15,-35-4 7 16,-6-2 14-16,-9-9-7 16,1-8 7-16,-2 0-8 15,11-4 2-15,5-4-12 16,19-2 3-16,19 0-5 15,12 2-1-15,2 4-6 16,7 3-26-16,31 8 14 16,18 6 16-16,13 2-1 0,6 5-2 15,1-1-3-15,4 7 2 16,-10-1-1-16,-13 1 2 16,-16-1 2-16,-20 2-6 15,-11 1 3-15,-10-1 6 16,0 3 1-16,-23 0 42 15,-12 0-4-15,-19-4 2 16,-2-5-17-16,-6-2-3 16,-7-2-6-16,-2-4-15 15,-10-8 0-15,-1-2-37 16,-7-6-71-16,65-7-165 0,-1 0-277 16</inkml:trace>
  <inkml:trace contextRef="#ctx0" brushRef="#br0" timeOffset="-205609.4">25627 3186 828 0,'0'0'187'0,"0"0"-106"16,0 0 28-16,0 0 4 16,0 0-73-16,0 0-21 15,164-72-4-15,-94 63 0 16,3 4-2-16,-6 3-2 16,-5 2-5-16,-10 0-3 15,-17 0-2-15,-1 0-1 16,-12 0-1-16,-1 9-2 0,-15 4 1 15,3 7-2 1,-9 6 1-16,0 6 0 0,0 6 2 16,-29 2 1-16,-9 3-6 15,-4-6-1-15,-5 0 1 16,3-5-3-16,-6 2-2 16,6 0 2-16,1-1 5 15,1 3 4-15,7-3 0 16,-4-2-2-16,10 3-1 15,5-6 2-15,6 1 0 16,12-1 1-16,-1-6 1 16,7-1 0-16,0-2 0 15,0-4 4-15,0 1-1 16,11-3 3-16,7-2 6 16,6 0-1-16,7-2 5 0,10-4-2 15,1-3 0-15,7-2-5 16,6 0-1-16,3 0-5 15,2 0-2-15,-6 0-2 16,-2-16 0-16,-6-4-5 16,-3-8-55-16,-3-7-59 15,-40 17-121-15,0 2-191 16</inkml:trace>
  <inkml:trace contextRef="#ctx0" brushRef="#br0" timeOffset="-205386.79">25660 3427 520 0,'0'0'186'0,"0"0"-69"16,0 0 10-16,0 0 6 16,0 0-58-16,0 0-6 15,60-2 10-15,-4 6-22 16,11 9-10-16,2-2-13 15,5 0-25-15,3 0-8 16,15 0-1-16,11 2-5 16,-68-10-87-16,1-3-253 15</inkml:trace>
  <inkml:trace contextRef="#ctx0" brushRef="#br0" timeOffset="-204255.39">29747 2759 648 0,'0'0'224'0,"0"0"-109"15,0 0 22-15,0 0 36 16,0 0-98-16,0 0-41 0,33-73-14 16,-33 73-8-1,0 0-12-15,-9 0-11 0,-22 13 11 16,-16 5 2-16,-13 2 6 15,-11-5-2-15,-16-3-2 16,-7-4 2-16,-2-3-6 16,5-5-2-16,8 0 1 15,10 0 1-15,15 0-2 16,14 0 0-16,15 0 0 16,13 0 1-16,9 0 1 15,7 0-1-15,0 0-2 16,0 0 0-16,0 0 1 15,0 0 0-15,0 0 2 0,0 0-1 16,0 5-4-16,0 15-3 16,9 9-1-16,9 15 9 15,7 10 0-15,1 6 3 16,1 4 1-16,-3 3-2 16,-1 3-1-16,2 1 0 15,-8-3-2-15,1 0 0 16,-1-6 1-16,2-4 1 15,-4-3-1-15,-1-5-1 16,-1-6-43-16,-2-5-67 16,-2-8-82-16,-9-31-126 15,0 0-218-15</inkml:trace>
  <inkml:trace contextRef="#ctx0" brushRef="#br0" timeOffset="-204014.271">29055 3387 77 0,'0'0'766'16,"0"0"-599"-16,0 0-98 16,0 0 74-16,0 0-46 15,152-22-52-15,-84 40-21 0,7 4-6 16,12 2-12-1,9 4-6-15,-5 2-2 0,3 2-10 16,-7 0-101 0,-68-26-184-16,-5-4-488 0</inkml:trace>
  <inkml:trace contextRef="#ctx0" brushRef="#br0" timeOffset="-202568.29">22042 7576 722 0,'0'0'235'15,"0"0"-155"-15,0 0 126 16,0 0-81-16,0 0-103 16,0 0-12-16,89-107 2 15,-63 59-3-15,11-8-5 16,-2-9-2-16,3-7 0 15,6-7-2-15,-1-10 0 16,1 2-1-16,-3-5 2 0,-6 7-1 16,-1 10 1-16,-10 2 0 15,-4 14 8-15,-4 17 6 16,-10 13 3-16,1 11 9 16,-5 11 2-16,0 3-13 15,-2 4-14-15,8 0-2 16,-4 34-15-16,9 26 8 15,1 18 7-15,1 11 5 16,-1 7 0-16,-8 4-3 16,5-2 1-16,0-7 0 15,1-6-3-15,-4-13 0 16,3-10-2-16,1-9-11 0,-8-11-53 16,5-6-29-1,-9-7-87-15,0-29-176 0,0 0-230 16</inkml:trace>
  <inkml:trace contextRef="#ctx0" brushRef="#br0" timeOffset="-202365.32">22437 7220 613 0,'0'0'206'0,"0"0"-151"0,0 0 104 15,146-69-17-15,-76 53-86 16,7-1-38-16,17-1-10 16,-5 2-8-16,0 1-6 15,-64 10-106-15,-8-2-229 16</inkml:trace>
  <inkml:trace contextRef="#ctx0" brushRef="#br0" timeOffset="-202104.32">23659 6483 386 0,'0'0'514'0,"0"0"-478"15,0 0 27-15,7 158 137 16,-7-96-100-16,0 7-47 15,3 2-29-15,8 1 2 16,-3 2-16-16,4-3-9 16,1-7-1-16,0-4-14 15,-1-9-63-15,1-8-103 16,-11-38-126-16,0-5-172 16</inkml:trace>
  <inkml:trace contextRef="#ctx0" brushRef="#br0" timeOffset="-201601.73">23728 6420 775 0,'0'0'149'15,"0"0"-112"-15,0 0 95 16,0 0-17-16,116-93-79 15,-75 94-26-15,1 26 6 16,-2 7-2-16,-9 4-7 16,-13-2-1-16,-7-1-4 15,-11 0 2-15,0-8-4 16,-25 1 0-16,-10-7 7 0,-9-1-1 16,-6-4-2-1,8-3 3-15,11-3-7 0,15-4 0 16,12-2-7-16,4-4-1 15,0 3-8-15,2-1-15 16,29 3 23-16,16 3 8 16,16 8 0-16,3 4-4 15,1 6-4-15,4 8-6 16,-13 6-10-16,-4 7 8 16,-17 0 15-16,-14 0-4 15,-10-3-3-15,-13-1 8 16,0-3 16-16,-15-2 36 0,-23-3 3 15,-9-4-4 1,-11 0-11-16,-13-4-18 0,-8-1-10 16,-2 2-12-16,-13-1-28 15,-7-2-111-15,63-21-208 16,-1-4-430-16</inkml:trace>
  <inkml:trace contextRef="#ctx0" brushRef="#br0" timeOffset="-200215.68">21908 7847 779 0,'0'0'158'15,"0"0"-114"-15,0 0 64 16,0 0 13-16,0 0-67 16,0 0-35-16,165-73 9 15,-98 73 12-15,18 0-9 16,4 0 2-16,11 0-5 16,7 0-3-16,11 0-4 15,9 0 4-15,7 0-11 16,6 0-3-16,-9 0-4 0,-3 0-2 15,-3 0-1 1,-10-2-2-16,-8 0 1 0,-2-2-1 16,-14 2 3-16,5-3-4 15,-7 0 0-15,-2 3 1 16,-4 2-2-16,-8 0 0 16,8 0 0-16,4 0 0 15,11 0 0-15,2 9 0 16,2 2 0-16,3 1 0 15,-3-4 0-15,4-3 1 16,-13-5-1-16,1 0 2 16,-10 0-1-16,-4 0 2 15,-2-5-1-15,-4-5 1 16,-12-4-2-16,1-2-1 16,-3-2 4-16,2 0-2 0,3 6-2 15,-5-2-1-15,0 3-1 16,-6 2 0-16,1 5 0 15,-6 4 2-15,3 0 0 16,6 0-4-16,2 0 4 16,9 0 0-16,4 6-1 15,12 1 2-15,0-2-1 16,6-3 0-16,5 0 0 16,2-2 1-16,2 0-1 15,-7 0 0-15,1 0 4 16,-5 0-4-16,-6 0 1 15,2-2 0-15,-12-3 0 0,0 3 0 16,-1-1 0-16,-3 3-2 16,2 0 0-16,-2 0 0 15,-4 0 1-15,2-2-1 16,2 0 0-16,-5-2 0 16,3 2 0-16,-5-3 1 15,3-2 1-15,-1 1 1 16,2-3-1-16,5-2-1 15,-7-1 0-15,1 0 0 16,1-3 3-16,-1-3-2 16,5 2 0-16,-1 0-2 15,-5-2 1-15,5 4 0 16,-2 1 1-16,-3 2 0 0,6 2-1 16,5 0 1-16,4 2-3 15,-4 2 2-15,-4-1-2 16,-3 0 1-16,-6-4 1 15,-7 0-1-15,1-1 0 16,-7-3-2-16,-5 3 1 16,-10 0-12-16,-10 0-4 15,-10 6-7-15,-9 1-46 16,-5 4-62-16,-10-2-155 16,-21-2-286-16</inkml:trace>
  <inkml:trace contextRef="#ctx0" brushRef="#br0" timeOffset="-198596.23">24654 6545 35 0,'0'0'397'0,"0"0"-320"16,0 0-7-16,0 0 85 0,0 0-9 15,0 0-48-15,0 0-38 16,-12-56-17-16,12 56-11 16,0 16-12-16,0 26 1 15,14 19 34-15,-1 21 4 16,3 16-12-16,-1 11-5 16,5 7-14-16,2-3-2 15,3 3-5-15,-7-2-6 16,-3 4 1-16,-1-3-7 15,-1 2 10-15,3 1 0 16,-1 0-2-16,5 0 4 16,0-2-4-16,0-8 3 15,5-7-2-15,-8-7-5 16,6-6-8-16,-7 0-1 16,-1 1-3-16,-13-3 4 0,-2-3-2 15,0-7-3-15,-2-5 1 16,-23-4 4-16,-1-5 0 15,2-5-3-15,-1-7 4 16,7 0-6-16,0 1 2 16,10 2-1-16,-6 3-1 15,5 2 1-15,1 2-1 16,-11 9 0-16,-1 11 1 16,-7 8-1-16,-4 4 1 15,-5 2-1-15,-1-2 1 16,-7-5 0-16,3-5 1 15,5-4-2-15,12-5 1 0,6 1-2 16,9-5 2 0,7 0-2-16,2 2 1 0,0-8-3 15,2 0 0-15,7 1 1 16,-4-8-3-16,-5 2 1 16,0-7 3-16,-7-9 0 15,-11-4 1-15,3-4 1 16,-1-5 0-16,3-3-1 15,1-2-1-15,8 6 1 16,-3-2 0-16,5 1 0 16,2 0 0-16,-2 1-1 15,2-1 1-15,0-1 0 16,-2 6-5-16,2 2 2 0,-2 1 2 16,-6-1-1-1,6 1 1-15,0 1 1 0,2-1 1 16,0-2 0-16,0-4-1 15,0 1 0-15,4-4 1 16,8 4-1-16,1-2 0 16,1 4 0-16,-1 2 0 15,3 2 0-15,-3-1-1 16,-2-1 0-16,0 0-12 16,-2-5 2-16,2-2 7 15,-6-4 1-15,-1-1 1 16,3 1 2-16,-5 1-1 15,2-1 2-15,1 1-1 16,-3 2 0-16,-2-4 1 0,0-4-1 16,0-2 0-16,0-7 0 15,0-4-21-15,0-3-63 16,0-4-51-16,0 0-141 16,0-2-311-16</inkml:trace>
  <inkml:trace contextRef="#ctx0" brushRef="#br0" timeOffset="-197660.63">22398 8882 583 0,'0'0'286'0,"0"0"-183"15,0 0-23-15,-38-165 73 16,38 103-57-16,0 2-52 16,7-1-24-16,18 4-10 15,-3 3 7-15,5 10-7 16,0 13-4-16,-10 8 1 16,1 14 3-16,4 5-7 15,3 4-3-15,6 0-3 16,14 29 1-16,1 18-2 15,10 10 2-15,4 11 2 16,3 5 0-16,-5 5 0 16,-14 0 0-16,-15-8 0 15,-13-12 1-15,-16-8 0 0,0-10 0 16,-25-9 2 0,-10-2 2-16,-10-6 2 0,-6-6-3 15,4-4-1-15,-2-6-3 16,11-2-43-16,2-5-58 15,32 0-116-15,4-5-295 16</inkml:trace>
  <inkml:trace contextRef="#ctx0" brushRef="#br0" timeOffset="-197309.51">23858 8361 621 0,'0'0'347'0,"0"0"-286"16,0 0-58-16,0 0 72 15,113 40-27-15,-72 28-2 16,1 12-1-16,0 8-15 16,-9 1-10-16,-4-5-10 15,-4 0-5-15,-9-15 0 16,-14-9-4-16,-2-14 7 15,0-12-1-15,-29-12 8 16,-16-11 3-16,-12-11 1 16,-11 0 1-16,-1-5-8 15,3-23-5-15,3-8-3 0,10-6-1 16,2-8-3-16,6 2-2 16,7-3-26-16,7 3-31 15,6 12-69-15,25 28-131 16,0 8-350-16</inkml:trace>
  <inkml:trace contextRef="#ctx0" brushRef="#br0" timeOffset="-196875.4">22701 9826 468 0,'0'0'504'16,"-114"14"-431"-16,106-36-57 15,1-8 156-15,7-3-70 16,0-4-70-16,2-1-24 16,21 0 2-16,6 1-1 15,4 9 2-15,7 4-5 16,7 6-2-16,4 4-4 15,5 10 0-15,2 4-2 16,0 0 2-16,0 0-2 16,-2 20-1-16,-10 16 2 15,-6 4-3-15,-13 5 3 16,-11 4-1-16,-16 2-1 16,0-1 3-16,-16 0 1 0,-26-7 3 15,-12-8 3-15,-4-8 4 16,-2-7-8-16,-5-7-2 15,3-8-1-15,4-5-19 16,0 0-34-16,16 0-90 16,33-3-132-16,9-10-247 15</inkml:trace>
  <inkml:trace contextRef="#ctx0" brushRef="#br0" timeOffset="-196614.18">23869 9506 891 0,'0'0'132'0,"0"0"-123"15,16 118 74-15,-16-67 96 16,-3 14-93-16,3 3-54 15,0 7 6-15,0-2 0 16,0 0-16-16,0 2-15 16,0-3-6-16,7 6-1 15,4 2-63-15,-7-60-112 16,-4-2-277-16</inkml:trace>
  <inkml:trace contextRef="#ctx0" brushRef="#br0" timeOffset="-196046.02">22803 10803 930 0,'0'0'188'15,"0"0"-102"-15,0 0 43 16,0 0-24-16,0 0-46 16,0 0-47-16,-6 69-1 15,6 0 33-15,12 9-2 16,-6 2-10-16,3 3-15 16,-7-3-8-16,-2-2-1 15,0-4-7-15,0-1-1 0,0 0-41 16,0-2-83-1,0-55-109-15,0-10-325 0</inkml:trace>
  <inkml:trace contextRef="#ctx0" brushRef="#br0" timeOffset="-195473.4">23644 11252 918 0,'0'0'129'0,"-4"-113"-113"0,19 57 139 16,16 1-51-16,9 4-58 16,1 8-29-16,-4 12-1 15,3 13-1-15,-2 11 3 16,-4 7-10-16,4 0-6 16,-1 27-2-16,3 18 0 15,-1 10-2-15,-13 7-1 16,-12 6 3-16,-14-3-1 15,0-3 2-15,-27-7-1 16,-11-6 9-16,-9-13 0 16,-7-8-1-16,-1-8-5 15,-3-3-3-15,-2-4-16 16,-9-3-60-16,47-10-144 16,-7 0-416-16</inkml:trace>
  <inkml:trace contextRef="#ctx0" brushRef="#br0" timeOffset="-194835.4">22801 11954 829 0,'0'0'166'15,"0"0"-147"-15,0 0 40 16,0 0 103-16,0 150-43 0,0-68-58 15,0 14-16 1,8-2-13-16,-2-3 11 0,5-7-20 16,-2-8-20-16,-4-8 1 15,-5-14-4-15,2-9-5 16,-2-9-43-16,4-12-57 16,-4-24-95-16,5 0-259 15</inkml:trace>
  <inkml:trace contextRef="#ctx0" brushRef="#br0" timeOffset="-194560.12">23751 12057 958 0,'0'0'117'0,"0"0"-112"16,8 129 144-16,-14-53 1 16,-5 4-71-16,9 1-41 15,2-8-4-15,0-4-7 16,0-9-16-16,0-6-8 16,0-7-3-16,0-5-10 15,0-4-62-15,0-7-69 16,0-31-125-16,0 0-273 15</inkml:trace>
  <inkml:trace contextRef="#ctx0" brushRef="#br0" timeOffset="-192984.92">25313 8768 250 0,'0'0'469'0,"0"0"-290"16,0 0-105-16,0 0 104 15,0 0-31-15,0 0-73 16,0 0-37-16,13 32-5 15,-13-44-6-15,2-14-13 16,-2-8-6-16,2-3-2 16,3-8-3-16,2-6 1 15,6-5-2-15,1-4 0 16,3-2 2-16,8 1-3 16,-3 1 0-16,9 9-3 0,5 2 1 15,-3 9-2-15,5 4 2 16,5 9-1-16,1 9-2 15,12 8-2-15,2 10 3 16,2 0 1-16,7 20-1 16,-9 24-4-16,-8 9-2 15,-11 11 0-15,-12 6 2 16,-16 2 6-16,-11-1-1 16,0-3 3-16,-27 0 0 15,-15-4 1-15,-10-8 2 16,3-14 2-16,-2-11-4 15,10-13 3-15,6-9-4 0,6-4-3 16,7-5 0-16,0 0-9 16,-1-10-14-16,4-20-44 15,-6-10-71-15,21 17-157 16,-4 3-357-16</inkml:trace>
  <inkml:trace contextRef="#ctx0" brushRef="#br0" timeOffset="-192233.35">25745 9163 186 0,'0'0'708'16,"0"0"-562"-16,0 0-82 16,0 0 101-16,0 0-65 15,0 0-81-15,0 0-14 16,-16 75 0-16,16 5 53 15,0 1-11-15,0-8-15 0,5-6-5 16,8-2-13-16,3-5-9 16,-1 0-5-16,6 4-2 15,-6 4-84-15,-11-50-115 16,-4-7-329-16</inkml:trace>
  <inkml:trace contextRef="#ctx0" brushRef="#br0" timeOffset="-191611.45">25629 10551 819 0,'0'0'222'0,"0"0"-160"16,0 0 38-16,0 0 23 0,0 0-72 16,0 0-34-16,16 116 19 15,-3-45 16-15,-7 1-15 16,2 1-17-16,-4-2-7 15,-2-6-3-15,5-1-5 16,-1-5-4-16,8-6-1 16,1-2-5-16,6-5-56 15,-6-1-63-15,-13-40-135 16,3-3-321-16</inkml:trace>
  <inkml:trace contextRef="#ctx0" brushRef="#br0" timeOffset="-190864.15">25843 11890 784 0,'0'0'237'15,"0"0"-183"1,0 0 54-16,0 0 34 0,0 0-71 16,0 0-42-16,29 40-14 15,-18 39 31-15,-2 7 11 16,0 3-25-16,-5-2-7 15,-2 0-7-15,3-7-8 16,-5-6-6-16,0-10-4 16,0-6-12-16,0-8-76 15,0-8-91-15,-9-42-201 16,0 0-509-16</inkml:trace>
  <inkml:trace contextRef="#ctx0" brushRef="#br0" timeOffset="-188860.51">25117 6806 547 0,'0'0'260'0,"0"0"-145"16,0 0-9-16,0 0 32 15,0 0-63-15,0 0-61 16,0 0-11-16,173-90 12 16,-101 75 2-16,-3 0-4 15,-2 1 0-15,-18 5-2 16,-9 4-8-16,-9 5-2 15,-6 0 0-15,-6 0-1 16,-3 0-2-16,-3 0 1 16,-1 10-6-16,-1 10 0 15,-11 4 4-15,0 2-2 0,0 8 0 16,0 4-4 0,-7 2 7-16,-11 0 1 0,1 2 1 15,-10 3-1-15,-2 2 1 16,0 0-1-16,-2-3 0 15,-3 1 1-15,1-3-2 16,4-2 2-16,0-2 0 16,2-2 0-16,9-4 0 15,3 1 0-15,3-7 0 16,10-2 0-16,2 1 4 16,0-5 1-16,0-2 0 15,0-5-1-15,12-1 2 16,5-2 2-16,10-3 6 15,2-2 3-15,11-5-4 16,5 0-4-16,3 0-4 0,6 0-5 16,0-18-6-16,-10-4-43 15,-11-5-45-15,-15-6-98 16,-18 15-186-16</inkml:trace>
  <inkml:trace contextRef="#ctx0" brushRef="#br0" timeOffset="-188626.43">25228 7064 415 0,'0'0'144'0,"0"0"-69"0,0 0 71 16,0 0 7-16,0 0-89 15,0 0 4-15,60 0-2 16,14-7 2-16,20-8-22 15,8-2-28-15,12 5-15 16,15 3-3-16,2 9-9 16,8 0-102-16,-97 0-178 15,-9 0-240-15</inkml:trace>
  <inkml:trace contextRef="#ctx0" brushRef="#br0" timeOffset="-187490.76">26892 6433 444 0,'0'0'200'15,"0"0"-94"-15,0 0 60 16,0 0 25-16,0 0-85 15,0 0-48-15,0 0-29 16,-29-105-15-16,29 114-14 16,0 29 0-16,0 12 2 15,0 10 26-15,10 4-1 16,5 5-1-16,7 1 2 16,-2 3 4-16,-4 7-17 15,-3 3-2-15,-6 4 1 16,-2 0 5-16,-5 2-12 15,0 0 6-15,0 2 6 0,0 3-12 16,0 1 5-16,0 8 2 16,4 4-7-16,7 11-7 15,-5 9 0-15,4 2 2 16,-2 3-2-16,-1-10 0 16,-3-3 1-16,-2-6-1 15,-2-2 2-15,0-8-2 16,0-8 1-16,0-5 1 15,0-6-2-15,-17-4 3 16,-1 3 1-16,-6 1 3 16,2 6-2-16,-3 1-4 15,10 5 4-15,3-2-5 16,10 3 1-16,2 6-1 0,0-3 1 16,4 0-1-16,8-3 1 15,-1-4 0-15,-7 2 0 16,-4 0 1-16,0-5-2 15,0 0 1-15,0-3 1 16,0-3 0-16,0-1-2 16,0-1 0-16,0-6 0 15,0 0 0-15,2-7 2 16,12-3-2-16,1-2 0 16,6-8 0-16,-11 1 0 15,1-4 0-15,-1 0 0 16,-10 1-2-16,0-5 0 15,0-4 2-15,0-3 0 0,0-4 0 16,0-5 0 0,0-1 0-16,0-4 0 0,6 2 0 15,3-2 0-15,5-1 0 16,-10 0-2-16,5 2 1 16,-5 0-2-16,0 0-1 15,-4 3 1-15,0 3-1 16,0 3 1-16,0 6 2 15,0 2 0-15,-8 6 1 16,-3-4-1-16,1-4 1 16,4-2-1-16,4 2 1 15,-3-1-1-15,1-1 1 0,0 0 0 16,-6-1 0 0,6-1-1-16,-7 2 0 0,7 0 1 15,-5-2 2-15,2 4-1 16,-2-1 1-16,5-8-1 15,-7-5-1-15,6-12-1 16,-4-5-8-16,5-9-28 16,4-4-36-16,-7 0-44 15,7-20-116-15,0-10-384 16</inkml:trace>
  <inkml:trace contextRef="#ctx0" brushRef="#br0" timeOffset="-186384.37">28488 6115 645 0,'0'0'150'0,"0"0"-54"16,0 0 104-16,95-116-24 16,-95 116-84-16,0 0-51 15,0 0-20-15,0 0-17 16,-8 0-4-16,-21 20 0 16,-13 8 1-16,-10 2 10 15,-6-5-3-15,-4-5 1 0,-5-5 0 16,-7-4-2-16,1-4-4 15,-8-2 0-15,8-5 3 16,6 0-4-16,9 0-1 16,7 0 1-16,9 0 0 15,11 0-2-15,6-3 2 16,12 3 0-16,11 0-1 16,0 0 0-16,2 0 1 15,0 0-2-15,0 0 1 16,0 0-1-16,0 0 0 15,0 0-6-15,0 3-3 16,0 23 0-16,0 14 8 16,0 22 1-16,8 17 7 0,3 5 5 15,3 12-3 1,-1 2-1-16,0 7-1 0,1-5-4 16,-1-1 0-16,3-11-3 15,-3-7 0-15,-4-12 1 16,4-14-1-16,-2-5-2 15,-1-14-12-15,-4-8-25 16,1-6-43-16,-7-8-90 16,0-14-145-16,0 0-304 15</inkml:trace>
  <inkml:trace contextRef="#ctx0" brushRef="#br0" timeOffset="-186167.211">27763 6681 610 0,'0'0'204'0,"0"0"-161"16,0 0 47-16,145 0 66 16,-93 22-90-16,4 5-46 15,4 6-17-15,9 5-3 16,6 2-1-16,-1 5-26 15,-49-30-105-15,-10-6-197 16</inkml:trace>
  <inkml:trace contextRef="#ctx0" brushRef="#br0" timeOffset="-184268.29">28095 7927 422 0,'0'0'99'15,"0"0"-18"-15,0 0 101 0,0 0-21 16,0 0-63-16,0 0-19 15,0 0-22-15,2-90-27 16,-2 97-21-16,0 28-6 16,0 15 36-16,-4 14 39 15,0 8-26-15,2 10-14 16,2 3-4-16,0-1-5 16,0 3-6-16,0-3-9 15,0 0-7-15,0-7 0 16,4-3-6-16,8-10-1 15,-8-5 0-15,0-4-32 16,-4-2-79-16,0-46-153 16,0-4-381-16</inkml:trace>
  <inkml:trace contextRef="#ctx0" brushRef="#br0" timeOffset="-183466.31">28058 9838 713 0,'0'0'174'16,"0"0"-92"-16,0 0 99 16,-63-145-31-16,59 105-70 15,4 0-41-15,0-2-4 16,0-5-7-16,2 0-14 16,13-2-6-16,10 2-1 15,6 2-4-15,10 1 4 16,14 4-7-16,3 2 0 0,4 7-1 15,-2 11-1-15,-4 10 0 16,-6 10-3-16,-8 0-1 16,-7 32 0-16,-6 24-1 15,-8 17 3-15,-15 14 4 16,-6 3 0-16,0-4 1 16,-4 1-1-16,-25-7 0 15,-11-6 0-15,-5-6 1 16,-11-11 2-16,1-13-2 15,-1-10-1-15,0-14 3 16,5-10-1-16,-2-7-2 16,8-3-14-16,5 0-3 15,7-15-12-15,6-13-11 16,2-7-21-16,7 0-63 0,18 17-81 16,0 0-249-16</inkml:trace>
  <inkml:trace contextRef="#ctx0" brushRef="#br0" timeOffset="-182912.741">28004 10934 935 0,'0'0'131'0,"0"0"-83"16,0 0 131-16,0 0-76 16,0 0-58-16,0 0-20 15,-46-120-4-15,65 71-6 16,12-5-12-16,8 1 0 15,3 6 3-15,0 7-6 16,1 11 2-16,-10 9-2 16,5 9-1-16,-7 11 0 15,2 0-4-15,3 2 0 16,-3 34 1-16,-4 12 2 16,-4 17-2-16,-11 11-1 0,-10 4 5 15,-4-2-3-15,0-2 2 16,-16-11-2-16,-13-9 0 15,-2-10-2-15,-5-8 2 16,3-7 1-16,2-4 0 16,-7-5 2-16,5-9 0 15,-10-3 5-15,3-10 1 16,-2 0 5-16,-3 0-3 16,5-8 2-16,5-12-4 15,-3-4 4-15,9-4-10 16,2-1 2-16,9 0-2 15,9 0-39-15,9 21-61 0,0 2-221 16</inkml:trace>
  <inkml:trace contextRef="#ctx0" brushRef="#br0" timeOffset="-182280.56">27893 12583 813 0,'0'0'182'0,"0"0"-136"0,0 0 65 15,0 0 52-15,0 0-83 16,0 0-27-16,-96-142-15 16,96 93 1-16,0-7-11 15,22 0-7-15,17 5-5 16,-2 4-7-16,12 9-7 16,2 5-2-16,14 11 0 15,4 8-1-15,5 8-1 16,-3 6 2-16,-11 0-3 15,-4 12 0-15,-12 20 1 16,-3 6 1-16,-20 6-1 16,-9 12-4-16,-12 6 4 15,0 3 2-15,-20-2 6 0,-20-10 2 16,-5-9 1 0,-11-6 0-16,-1-7 4 0,-1-9-6 15,-9-6-2-15,5-10-5 16,-4-3-21-16,2-3-62 15,-7 0-66-15,50-3-186 16,2-14-535-16</inkml:trace>
  <inkml:trace contextRef="#ctx0" brushRef="#br0" timeOffset="-180469.3">23474 14087 624 0,'0'0'156'15,"0"0"-45"-15,0 0 23 16,0 0 18-16,0 0-51 16,0 0-43-16,0 0-29 15,-6-79-10-15,26 79-4 16,18 12-7-16,8 23 8 16,14 13 6-16,5 9 0 15,-3 8 1-15,4 6-7 0,-4 5 4 16,5 6-5-1,-9 1-8-15,0 4 0 0,-16 4-3 16,-11 7-3-16,-11 7-1 16,-11 7 0-16,-9 9 3 15,0 7-2-15,-16 3 2 16,-24-4 0-16,-9-9 1 16,-6-11 5-16,-3-9-1 15,6-10 0-15,8-11 0 16,-1-3-1-16,7-12 1 15,3-6 11-15,4-14-8 16,-3-6-5-16,-1-5 2 16,-2-6-4-16,4-5-2 15,2-2-2-15,4-5-19 16,1-7-29-16,8-4-66 0,18-2-73 16,0-2-197-16</inkml:trace>
  <inkml:trace contextRef="#ctx0" brushRef="#br0" timeOffset="-179524.39">23568 14118 52 0,'0'0'549'0,"0"0"-441"0,0 0-23 16,0 0 98-16,0 0-65 16,0 0-52-16,-22-83-24 15,22 78-3-15,13 2-4 16,14-4-5-16,13 1-14 16,14 0 1-16,8 5-1 15,11 1 1-15,14 0-2 16,7 0 0-16,8 0 4 15,5 0-7-15,12 0-4 16,10 1-4-16,6 14 1 16,10 5-1-16,7 2 1 15,-7 6-5-15,-5 6 0 16,-11 4 0-16,-9 4 1 0,-6 7 0 16,-14 4 0-16,-4 6 0 15,-20-1-1-15,-9 4 0 16,-9 2-1-16,-14 5-2 15,-3 7 1-15,-1 0 1 16,-7-5 2-16,0-3 1 16,1-8-2-16,-10-5 0 15,5-1 2-15,-2-4 4 16,0 2-2-16,-2-6-2 16,1 4 0-16,-4-3 2 15,3-7-3-15,-5-2 2 16,0-3-3-16,-4-4-1 0,-3-2 1 15,-7 0-62-15,-6-27-178 16,0-2-354-16</inkml:trace>
  <inkml:trace contextRef="#ctx0" brushRef="#br0" timeOffset="-178869.99">26264 15428 34 0,'0'0'751'16,"0"0"-642"-16,0 0-93 16,0 0 130-16,0 0-35 15,0 0-18-15,-134 54-37 16,81-24 5-16,-3 2-15 16,-2-1-10-16,0 7-14 15,-2 4-9-15,0 10 0 16,-5 8-6-16,-1 7 13 15,-5-3-7-15,-12 2 0 16,-11-2-6-16,-10-6-1 16,-10-3-3-16,-4-5 0 15,-7-4-3-15,-2-3 2 16,7-3-2-16,10-9 4 0,19 0-3 16,18-9 1-16,8-11-1 15,11-6 1-15,4-5 2 16,0-5-1-16,1-26-3 15,-2-11-4-15,2-5-9 16,3-6-22-16,-4-4-17 16,8 0-38-16,6-3-71 15,29 40-103-15,5-3-343 16</inkml:trace>
  <inkml:trace contextRef="#ctx0" brushRef="#br0" timeOffset="-177871.81">26248 15517 514 0,'0'0'249'16,"0"0"-136"-16,0 0 30 15,0 0 11-15,0 0-60 16,0 0-36-16,0-80-22 15,10 42-6-15,5-7 6 16,1-8-14-16,10-4-14 16,1-6 3-16,2-2-5 15,4 3 2-15,0 2-2 16,6 4-2-16,3 2 0 16,-2 6-2-16,5 7-1 15,-1 8 4-15,1 8-5 16,-1 15-1-16,-1 5-1 0,-3 5 1 15,2 0-2-15,1 36-1 16,-3 13 1-16,-9 17 0 16,-4 13 1-16,-14 7 2 15,-9 15 1-15,-4-1 1 16,0 0-2-16,0-7 3 16,-19-13-2-16,-10-10 0 15,-9-5 1-15,-5-21 1 16,-3-4 8-16,-8-16-1 15,-2-8-5-15,-4-16 3 16,0 0-8-16,-9 0-1 16,-4-31-54-16,46 6-95 15,2-1-312-15</inkml:trace>
  <inkml:trace contextRef="#ctx0" brushRef="#br0" timeOffset="-176200.211">23942 14659 385 0,'0'0'145'0,"0"0"-26"15,0 0 81-15,0 0-12 16,0 0-58-16,0 0-28 15,0 0-22-15,54-55-18 16,-54 55-12-16,0 0-20 16,0 0-15-16,-11 0-4 15,-27 0 3-15,-11 0 2 16,-18 0-3-16,-9 0 5 0,-20 0-1 16,-10 0-1-16,-19 0-8 15,-7-5 3-15,-10-10-7 16,1-3 5-16,10 0-2 15,8-4-4-15,21 4 7 16,26 0-5-16,20 4-4 16,25 6 3-16,16 4-4 15,8 1-4-15,7 3 3 16,0 0-10-16,0 0-36 16,27 0-49-16,24 5-50 15,-18 5-88-15,10 4-189 0</inkml:trace>
  <inkml:trace contextRef="#ctx0" brushRef="#br0" timeOffset="-175548.14">23885 15700 621 0,'0'0'298'16,"0"0"-199"-16,0 0 10 15,0 0 67-15,0 0-83 16,0 0-55-16,-128-15-3 15,55 15 12-15,-14 0 1 16,-20 0-11-16,-2 0-8 16,-14 0-6-16,1-8-9 15,-3-2 4-15,-4-6-4 0,2-2-7 16,11-2-1-16,14-3-2 16,8 1-1-16,18 1-3 15,7-2-5-15,15 3-47 16,17 2-65-16,37 11-120 15,0 0-369-15</inkml:trace>
  <inkml:trace contextRef="#ctx0" brushRef="#br0" timeOffset="-174932.771">21444 15010 451 0,'0'0'609'0,"0"0"-463"16,0 0-95-16,0 0 141 15,0 0-77-15,0 0-83 16,0 0-21-16,65-137 0 15,-40 88 0-15,-3-8-7 16,3-6 1-16,2-4-1 16,-6-9 0-16,8-6-4 15,5-5 0-15,-3-2 2 16,2 9-2-16,-2 8 2 16,1 21-4-16,-12 16 3 0,-6 15-2 15,-3 13 0 1,-7 7 0-16,-4 0 0 0,2 7-11 15,10 39-8-15,1 21 20 16,2 18 2-16,1 4 0 16,2-2-2-16,-3 0 5 15,-2-4-5-15,1-7 3 16,-5-4-3-16,-3-5-1 16,0-3-2-16,-6-4-15 15,0-3-83-15,-21-4-75 16,3-48-150-16,1-5-231 15</inkml:trace>
  <inkml:trace contextRef="#ctx0" brushRef="#br0" timeOffset="-174746.65">21567 14960 773 0,'0'0'297'0,"0"0"-274"15,0 0 48-15,0 0 31 16,132-22-94-16,-63 26-8 16,0 30-1-16,-9 13-62 15,-44-25-167-15,-14 3-306 16</inkml:trace>
  <inkml:trace contextRef="#ctx0" brushRef="#br0" timeOffset="-174414.83">21280 15510 1178 0,'0'0'98'0,"0"0"-98"16,0 0 96-16,0 0 9 0,0 0-89 15,0 0-12-15,-11 157 25 16,11-89 6-16,0 4-20 16,-12 1-6-16,-3-1-5 15,-3-1-4-15,-1 0-16 16,-4-4-51-16,-4-4-45 15,0-12-116-15,21-49-207 16</inkml:trace>
  <inkml:trace contextRef="#ctx0" brushRef="#br0" timeOffset="-173898.03">21238 15334 858 0,'0'0'228'0,"86"-147"-195"16,-32 119 88-16,6 10-6 15,7 18-65-15,7 0-29 16,1 2-5-16,-6 26 3 16,-9 8-6-16,-8 4-10 15,-19 0 5-15,-15-3-3 16,-9-2-3-16,-9 0-1 15,-7-1 4-15,-31 4-3 16,-15-12 4-16,-9 1 1 0,-5-9 0 16,-1-8-5-1,10-7 2-15,10-3-1 0,10 0-1 16,20 0 2-16,7 0-3 16,9 0 1-16,2 0-2 15,0 0-4-15,2 0-12 16,36 0 0-16,11 12 4 15,18 3 11-15,4 5 0 16,2 5 0-16,-3 0 2 16,-12 1-1-16,-16 3 0 15,-13 0 0-15,-12 0 0 16,-9 2 2-16,-8 1 13 16,0 1 5-16,-10 1 8 15,-23-1 0-15,-18 4-7 0,-9 1-10 16,-19 3-11-16,-12-1 0 15,-20-5-41-15,-25-1-77 16,71-31-114-16,-4-3-408 16</inkml:trace>
  <inkml:trace contextRef="#ctx0" brushRef="#br0" timeOffset="-170491.18">27029 15261 620 0,'0'0'345'0,"0"0"-238"0,0 0 24 16,0 0 25-16,0 0-59 16,0 0-38-16,0 0-25 15,-25-2-7-15,25 2-1 16,33-3-10-16,30 2-6 15,26-1-2-15,29-2 1 16,22 4-3-16,14 0-2 16,-5 0 5-16,-2 0-9 15,-22-3 1-15,-16-4-1 16,-18-5 5-16,-10 1 0 16,-23 2 5-16,-7-2 5 15,-11 0-3-15,-11 2-1 16,-6-2 2-16,-10 9-6 15,-9 0-2-15,-4 0-3 0,0 2-1 16,0 0-1-16,0 0-16 16,0 0-84-16,-11 0-128 15,-9 4-345-15</inkml:trace>
  <inkml:trace contextRef="#ctx0" brushRef="#br0" timeOffset="-118072.33">8867 5335 91 0,'-6'0'106'16,"4"0"-88"0,0 0 8-16,-4 0 38 0,6 0-26 15,0 0-22-15,-2 0 10 16,0 0 0-16,0 0-11 16,2 0-2-16,0 0-3 15,-2 0 4-15,2 0 6 16,0 0 2-16,0 0 7 15,0 0 16-15,0 0 8 16,0 0-1-16,0 0 0 16,0 0 2-16,0 0-4 15,0 0-7-15,0 0-5 16,0 0-1-16,0 0-6 16,0 0-3-16,0 0 5 15,0-3 1-15,0-1-4 0,14 0-16 16,9-5-7-16,11-2-3 15,11 1-3-15,1 0 4 16,8 0-1-16,2 4 6 16,2-3-6-16,8 2 2 15,3 1-2-15,5-1-1 16,4 0-1-16,0 1-1 16,6 4 3-16,-3-3-3 15,-5 3 0-15,-7 2-1 16,-7 0-2-16,-6 0 1 15,-5 0 1-15,-6 0-2 16,-3 0 2-16,0 0 0 16,1 0 0-16,3 0-1 0,1 0 1 15,2 0-1-15,-2 0 0 16,-3 0 1-16,-11 0 0 16,2 0 0-16,-16 0 0 15,-3 0 1-15,-3 0-1 16,-1 0 0-16,-1 0 0 15,-3 0 1-15,4 0 1 16,-1 0 0-16,-7 0-2 16,3 0 0-16,-3 0 1 15,-2 0-1-15,1 0-2 16,-3 0-4-16,0 0-20 0,0 0-30 16,0-3-60-16,0 1-132 15,0-2-150-15</inkml:trace>
  <inkml:trace contextRef="#ctx0" brushRef="#br0" timeOffset="-116299.93">8874 4286 338 0,'0'0'78'0,"0"0"-20"15,0 0 53-15,0 0 15 16,0 0-22-16,0 0-41 15,0 0 3-15,4-108 1 16,-4 106-7-16,0 2-15 0,0 0-10 16,0 0-15-16,0 0-6 15,0 0-6 1,0 0-7-16,0 0-1 0,0 0-2 16,0 7-5-16,0 18 6 15,0 10 1-15,0 10 8 16,-4 8 2-16,-3 13 3 15,1 11-5-15,-4 12 3 16,8 8 0-16,-2 7-2 16,4 5 0-16,0 3-7 15,0-1 5-15,0 0-1 0,6-4 2 16,10-4 6-16,-3-10-9 16,1-2-5-16,-5-4 0 15,-5-2 3-15,-4-3-1 16,0-6 1-16,0-8-3 15,0-6 0-15,0-2 0 16,0-1 0-16,0-1 0 16,0 4 1-16,0 6 0 15,-6 5-1-15,-1 9 0 16,1 1 0-16,-2 2 1 16,4 0 1-16,0 6-2 15,-1 1 10-15,5 1-4 16,0-2 1-16,0-9-4 15,0-3 2-15,0-6-4 16,0 1 0-16,0-4 1 0,0 0-1 16,0-5-2-16,5-3 2 15,-3-4-1-15,-2-5 1 16,0 3 1-16,0-4-2 16,0-6 4-16,0 1 1 15,0-2 4-15,0 1-5 16,0 3 5-16,-7 3-3 15,5-1-1-15,-2-2-2 16,-6 2 2-16,4 3-1 16,-1 6 1-16,-1 2-1 15,-2 5 1-15,-1 2-2 16,-2 2 1-16,6-2 0 0,-4-4-4 16,0 0 1-16,2-7 0 15,0-3-1-15,3 3 0 16,-3 0 0-16,4 4 0 15,0 0 0-15,1 3 4 16,-2-2-4-16,1-3 1 16,-1-5-1-16,-2-7 1 15,2-6 1-15,-3-4-2 16,7-5 1-16,-4 0 1 16,0-4-2-16,0-1 0 15,-3-2 0-15,3-1 2 16,-2 0-2-16,0 3 1 15,-1 1 0-15,-2 4-1 0,6 3-1 16,1 9 0 0,-1 0 1-16,3-2-1 0,0-1 1 15,2-7 0-15,0-9 1 16,0-6-1-16,0-11 0 16,0-4-3-16,0-3-17 15,0-2-25-15,0 0-36 16,0 0-49-16,-2 0-81 15,0-2-222-15</inkml:trace>
  <inkml:trace contextRef="#ctx0" brushRef="#br0" timeOffset="-110841.85">10068 4049 377 0,'40'-26'557'0,"-40"12"-441"16,0 5-40-16,0 4 105 0,0 5-70 16,0 0-67-16,0 0-25 15,0 0 0-15,0 0 0 16,0 0-14-16,0 0-5 16,-11 0-2-16,-11 0 2 15,-14 14 6-15,-8-3-2 16,-12-2 1-16,-2-2-3 15,0-5 1-15,-2-2-3 16,0 0 0-16,6 0 0 16,12 0 0-16,9 0 0 15,6 0 0-15,4 0 0 16,8-5 0-16,6 3 2 16,0 0 0-16,5 1-2 15,-1 1 0-15,5 0-2 16,-2 0 1-16,2 0-2 0,0 0-5 15,0 0 2-15,-2 0-4 16,0 20 0-16,2 10 10 16,0 6 0-16,0 8 1 15,0 4 1-15,0 2 0 16,0 2 0-16,6 1-1 16,1-1 0-16,-5 4 0 15,0-1 0-15,-2-1 0 16,0 1-2-16,0-2 2 15,0-3 0-15,0-3-1 16,0-5 1-16,0-6-1 16,-4-8-5-16,-3-1-28 0,-7-7-21 15,-1-7-27-15,-1-4-65 16,-3-9-80-16,9 0-144 16,-1 0-171-16</inkml:trace>
  <inkml:trace contextRef="#ctx0" brushRef="#br0" timeOffset="-110610.01">9346 4517 792 0,'0'0'168'0,"0"0"-137"15,0 0 111-15,0 0-18 0,0 0-72 16,120-32-17-16,-77 31 12 15,1-4-7-15,4 3-16 16,2-2-15-16,2 0-4 16,-1 0-5-16,2 3-3 15,-6 1-62-15,-34 0-96 16,-5 0-286-16</inkml:trace>
  <inkml:trace contextRef="#ctx0" brushRef="#br0" timeOffset="-107612.07">9682 5821 687 0,'0'0'271'0,"0"0"-194"16,0 0 88-16,0 0-1 16,0 0-86-16,0 0-45 15,0 0 0-15,8-25 1 16,-8 25-16-16,0 0-9 15,0 9-4-15,4 14 6 16,3 10 15-16,1 3 7 16,2 4-5-16,-4 0-3 15,3 2-3-15,-5 1-9 16,3 1-1-16,0 0-5 16,0 3-5-16,-5 2 1 0,0 1-2 15,0-4 2-15,-2-3-2 16,2-10-1-16,3-8 0 15,-3-5 0-15,0-12 0 16,-2-1 0-16,0-5-1 16,0-2-22-16,0 0-19 15,0 5-41-15,0 1-89 16,0-4-187-16</inkml:trace>
  <inkml:trace contextRef="#ctx0" brushRef="#br0" timeOffset="-106733.4">9500 7498 609 0,'0'0'278'15,"0"0"-194"-15,0 0 87 16,0 0-9-16,0 0-95 15,0 0-41-15,-47-33 8 16,43 13 0-16,0-4-9 16,-4-10-6-16,8-1-4 15,0-3-2-15,0 2-5 16,3 4 6-16,21 4-7 16,7 5-7-16,12 1 2 0,13 7 0 15,3 6-2-15,11 9-3 16,-5 0-1-16,-15 4 0 15,2 27-1-15,-17 13 1 16,-6 13-2-16,-10 6 4 16,-15 10-3-16,-4 0 5 15,-2-4 0-15,-34-4 1 16,-1-9 1-16,-15-8 1 16,-2-6 1-16,3-8-1 15,2-10-3-15,12-6 2 16,3-6 0-16,5-7-1 15,7-4 0-15,1-1 1 16,6 0-2-16,1-4-1 0,-1-21-5 16,1-8-9-1,1-3-22-15,7 3-43 0,6 20-110 16,0 3-292-16</inkml:trace>
  <inkml:trace contextRef="#ctx0" brushRef="#br0" timeOffset="-106115.181">9440 8935 203 0,'0'0'833'0,"0"0"-762"15,0 0-63-15,0 0 175 16,0 0-72-16,0 0-81 16,-78-147-23-16,93 89 16 0,16-1-3 15,8-1-14-15,1 6-3 16,-3 6-2-16,4 11 0 16,-1 10-1-16,0 7 2 15,3 7 0-15,-1 9 0 16,4 4-1-16,-3 0-1 15,-8 9-2-15,5 24-1 16,-9 18 0-16,-6 7-1 16,-11 10 4-16,-12 5-3 15,-2-1 5-15,-7-2-2 16,-27-4 0-16,-10-3 6 16,-7-9-2-16,0-12 2 0,-3-6 4 15,-2-10 1-15,5-6 1 16,-2-6-9-16,-1-6 3 15,9-5-5-15,1-3-2 16,9 0 1-16,1-5-22 16,10-15-17-16,1-6-45 15,21 12-108-15,2 3-323 16</inkml:trace>
  <inkml:trace contextRef="#ctx0" brushRef="#br0" timeOffset="-105360.66">9402 9804 764 0,'0'0'282'0,"0"0"-218"16,0 0 88-16,0 0-10 16,0 0-68-16,0 0-39 15,18 82 26-15,-16-23-2 16,0 1-30-16,3 4-15 15,-3 2-4-15,2-7-1 16,-4 1-3-16,0 3 2 16,0-3-3-16,0-2 6 15,0 0 0-15,-4-2 1 16,-5-3-1-16,-2-2 0 16,8-4 2-16,-1-7-4 0,4-6-2 15,0-5-2-15,0-8 1 16,0-1-2-16,0-4-3 15,0-4 2-15,0-1-3 16,0-4-1-16,0-5-21 16,0 2-43-16,0-4-50 15,7 0-63-15,-7 0-146 16,5-8-537-16</inkml:trace>
  <inkml:trace contextRef="#ctx0" brushRef="#br0" timeOffset="-101938.7">4427 14655 23 0,'0'0'0'0,"0"0"-9"15,0 0 9-15,0 0 2 16,0 0-1-16,0 0 1 16,0 0-2-16,120 0 1 15,-93 0 16-15,-18 0-17 16,-5 0-24-16</inkml:trace>
  <inkml:trace contextRef="#ctx0" brushRef="#br0" timeOffset="-101330.24">4509 14633 92 0,'0'0'215'16,"0"0"-136"-16,0 0-13 15,0 0 51-15,0 0 1 16,0 0-14-16,-9-9-5 16,9 6-7-16,0 3-9 0,0 0-13 15,0 0-7-15,0 0-12 16,0 0-8-16,0 0-3 16,0 0-8-16,0 0-7 15,0 0-6-15,0 0-4 16,14 0-10-16,17 24-5 15,9 16 8-15,4 8 14 16,1 3-5-16,-7 7-11 16,-5 0 9-16,-6 7-8 15,-4 2-1-15,-8 8-2 16,-11 9-3-16,-4 6 3 16,0-1-1-16,-9-5 0 15,-17-8 0-15,-6-9 4 0,1-7-5 16,0-8 1-16,0-8-1 15,0-4 4-15,6-10-4 16,3-10 3-16,6-7 2 16,8-6-1-16,3-5-2 15,5-2-1-15,0 0 1 16,-2 0-4-16,-3 0-27 16,-4 0-44-16,3 0-56 15,-1 0-230-15</inkml:trace>
  <inkml:trace contextRef="#ctx0" brushRef="#br0" timeOffset="-100618.02">5075 14719 482 0,'0'0'334'0,"0"0"-281"15,0 0 29-15,0 0 81 16,0 0-52-16,0 0-73 16,27-6-28-16,17 30 31 15,10 10 31-15,0 4-36 16,-4 2-25-16,2 9 13 15,-8 5 1-15,-1 6-15 16,-5 9-2-16,-9 9 1 16,-9 12-4-16,-16 7 1 15,-4-1-1-15,0-1-3 16,-20-1-1-16,-18-8 3 16,-5-3-4-16,-3-3 2 15,1-10 2-15,3-12 2 0,4-14 9 16,9-10-1-1,0-12-1-15,5-4-8 0,4-10-5 16,2-1-6-16,2-7-20 16,3 0-38-16,0 0-53 15,11 0-160-15,-1-15-469 16</inkml:trace>
  <inkml:trace contextRef="#ctx0" brushRef="#br0" timeOffset="-99919.63">5260 14809 352 0,'0'0'368'0,"0"0"-279"16,0 0-43-16,0 0 89 15,0 0-30-15,0 0-45 0,163-125-27 16,-95 110 9 0,4 3 1-16,10 6-13 0,-3 6-6 15,-2 0 0-15,-3 0 2 16,-1 24-20-16,10 10 0 16,2 6 7-16,3 4-3 15,-1 1-9-15,-8 1 1 16,-15 4 0-16,-10 2 0 15,-12 7 0-15,-11 1 0 16,-6 4 6-16,-8-4 8 16,-1 6-2-16,-7-9 15 15,3-3-7-15,-4-10-10 16,3-6-2-16,1-7-5 16,-1-3-4-16,-1 0-1 15,4-1 0-15,1-2-37 0,4 8-59 16,-15-28-94-16,-2 1-302 15</inkml:trace>
  <inkml:trace contextRef="#ctx0" brushRef="#br0" timeOffset="-99365.43">6740 15640 337 0,'0'0'572'0,"0"0"-539"16,0 0 15-16,0 0 141 0,0 0-89 16,0 0-74-16,0 0-2 15,-106 37 20 1,75-1-17-16,-2 4-3 0,-5 0-9 15,-2 1-1-15,-3 1-3 16,-3-4 0-16,-8 2 1 16,-4-2 1-16,-4-5-1 15,-9 3 2-15,-4-3-6 16,-8 1 0-16,-4-10-7 16,-2 3 4-16,4-9-3 15,5 0 0-15,10-12 1 16,13-3 0-16,10-3-1 15,7 0 0-15,9 0 2 0,6-21 1 16,7-5-3-16,3-12-2 16,6-4-4-16,4-3-52 15,5 25-73-15,0 0-195 16</inkml:trace>
  <inkml:trace contextRef="#ctx0" brushRef="#br0" timeOffset="-98350.52">6740 15532 461 0,'0'0'347'16,"0"0"-263"-16,0 0 16 16,0 0 84-16,0 0-46 15,0 0-69-15,10-15-28 16,44 8 0-16,24-4 1 15,25 0-19-15,13 0-4 16,3-2-9-16,7 3 1 16,-7 2-7-16,0-1 4 15,-10 0-2-15,-4 7 3 16,-10 0-7-16,-3 2 1 16,-7-2-2-16,-7 2-1 15,-7 0-2-15,-11 0 1 0,-11 0 0 16,-11 0 1-16,-9 0 0 15,-7-5 0-15,-8 5 0 16,-8-3 4-16,-1 1-4 16,-5-4 0-16,0-6-32 15,0-8-42-15,-5 8-101 16,-8-6-292-16</inkml:trace>
  <inkml:trace contextRef="#ctx0" brushRef="#br0" timeOffset="-97798.61">8560 13906 875 0,'0'0'140'16,"0"0"-138"-16,0 0 112 15,0 0 52-15,0 0-128 16,-165-26-28-16,93 26 1 15,1 0 2-15,-2 0-1 16,-1 0-9-16,3 0 2 16,9 0 0-16,6 0-3 15,10 0 4-15,7 2 3 16,14 2 1-16,10 0 5 16,4 1-2-16,9 0-8 15,-3 3-3-15,1 6-1 16,-1 9 4-16,3 8-3 15,2 8 4-15,0 11 5 0,0 5 0 16,0 5 0 0,0 6 0-16,0-3-3 0,0 2-2 15,0 2 6-15,0-7-9 16,0-2 2-16,7-6-5 16,2-6 0-16,0-4-1 15,-5-6 1-15,-2-7-35 16,-2-4-66-16,0-25-83 15,0 0-207-15</inkml:trace>
  <inkml:trace contextRef="#ctx0" brushRef="#br0" timeOffset="-97588.64">7829 14468 1025 0,'0'0'172'16,"118"-58"-160"-16,-56 40 68 16,7 4 37-16,3 10-86 15,-1 4-31-15,7 0-2 16,2 0-3-16,-7 14-60 16,-54-3-135-16,-11-2-241 15</inkml:trace>
  <inkml:trace contextRef="#ctx0" brushRef="#br0" timeOffset="-96599.07">4425 15052 407 0,'0'0'269'0,"0"0"-204"16,0 0 38-16,0 0 89 15,0 0-58-15,0 0-66 16,0 0-17-16,62-34-4 15,-62 34-10-15,0 0-5 16,0 0-1-16,-4 0-10 16,-12 0-4-16,-13 0-3 15,-13 0-3-15,-12 0-7 0,-13 9-3 16,5-4 2-16,2-1 2 16,2-4-4-16,0 0 11 15,4 0-3-15,-1 0 1 16,8 0-4-16,9 0-3 15,11 0 2-15,11 0-2 16,8 0-2-16,1 0-1 16,3 0 0-16,4 0-11 15,0 0-51-15,0 0-38 16,0 0-96-16,0 0-122 0,0 11-118 16</inkml:trace>
  <inkml:trace contextRef="#ctx0" brushRef="#br0" timeOffset="-96229.4">4623 15527 519 0,'0'0'264'16,"0"0"-257"-16,0 0 34 0,0 0 163 15,0 0-90-15,0 0-71 16,-163 41 1-16,105-39 15 16,-4 3-17-16,-3-5-10 15,7 2 2-15,-4-2-6 16,2 0-6-16,0 3-1 15,-1-1-2-15,10-2-3 16,2 0-9-16,4 0-2 16,10 5-2-16,4-5-3 15,-1 2-2-15,8 4-58 16,19-4-113-16,-1-2-334 16</inkml:trace>
  <inkml:trace contextRef="#ctx0" brushRef="#br0" timeOffset="-94977.04">6842 15753 819 0,'0'0'134'15,"0"0"-130"-15,0 0 132 16,0 0 15-16,0 0-94 15,0 0-27-15,0 0 13 16,-121 32 0-16,100-30-14 16,-2-2-3-16,-4 0-3 15,7 0 2-15,-2 0 2 16,0 0-7-16,-1-7 0 16,3-8-5-16,3-8-6 15,3-4-1-15,5-8 0 16,7-8-2-16,2-12-2 15,0-11-2-15,11-4-2 16,16 3 0-16,2 5 0 0,0 9-1 16,4 10 0-16,0 9 1 15,6 8-4-15,1 8 3 16,2 6-2-16,1 6 1 16,-1 2 0-16,0 4-2 15,-4 0 3-15,0 0-1 16,-7 15 2-16,0 10-3 15,-2 8-2-15,5 9 5 16,-5 3 1-16,0 3-1 16,-5 0 0-16,-4-3 0 15,-6-3 0-15,-10-4 1 16,-4-3 0-16,0-4 0 0,-2 1 3 16,-23-1 8-16,-10-2 2 15,-6-2 1-15,-3-1 1 16,0-6-2-16,-4-2-5 15,6-2 1-15,2-5-5 16,0-4-3-16,4-5 0 16,5-2-1-16,0 0-1 15,0-7-43-15,0-18-60 16,24 12-97-16,3-2-385 16</inkml:trace>
  <inkml:trace contextRef="#ctx0" brushRef="#br0" timeOffset="-93791.25">3010 15063 376 0,'0'0'144'15,"0"0"-82"-15,0 0 113 16,0 0 47-16,0 0-77 0,0 0-38 16,0 0-17-16,-14 13-12 15,14-13-7-15,0 0-17 16,0 0-12-16,0 0-3 16,0 0-12-16,0-11-6 15,0-16-9-15,0-10-10 16,12-12-2-16,3-7-2 15,3-9 0-15,1-4-1 16,4 0-3-16,0 0-2 16,-1 4-7-16,2 12 12 15,-4 8 0-15,-7 12-3 16,1 13 4-16,-10 6 2 16,1 12-1-16,-5 0 0 0,0 2-2 15,2 0-2-15,0 0-7 16,10 6-3-16,1 24 2 15,5 10 11-15,1 8 2 16,-2 7 1-16,-2 2-1 16,1 2 0-16,-6 0 1 15,2-3 0-15,-1-9-1 16,-7-2 0-16,3-9 0 16,-7 1-4-16,0-4-51 15,0 1-39-15,-9-5-38 16,-18-3-68-16,12-23-70 15,-3-3-86-15</inkml:trace>
  <inkml:trace contextRef="#ctx0" brushRef="#br0" timeOffset="-93627.57">3012 15079 490 0,'0'0'168'0,"0"0"-101"16,0 0 104-16,0 0-32 15,0 0-98-15,0 0-41 16,38-38-1-16,-5 38-3 16,9 0-7-16,-26 0-92 15,-5 9-259-15</inkml:trace>
  <inkml:trace contextRef="#ctx0" brushRef="#br0" timeOffset="-93374.94">2974 15536 859 0,'0'0'80'0,"0"0"-38"16,0 0 147-16,-20 146-56 15,20-103-62-15,0 1-25 16,0-2-20-16,0-2-2 15,0 3-14-15,0-3-5 16,0-4-5-16,0-3 0 16,0-4-14-16,0-4-65 0,0-23-131 15,0-2-231-15</inkml:trace>
  <inkml:trace contextRef="#ctx0" brushRef="#br0" timeOffset="-92870.66">2967 15448 981 0,'0'0'170'16,"0"0"-162"-16,0 0 56 0,149-69 48 15,-91 69-85-15,5 0-19 16,1 0 2-16,-8 13-1 15,-14 7-5-15,-13 0-4 16,-15 2-4-16,-14 3-13 16,0 4 16-16,-20 0 1 15,-20 4 14-15,-7-6 9 16,-2-4-4-16,4-6-3 16,7-3-5-16,12-8-6 15,8-1-5-15,11-2 0 16,7-1-1-16,0-2-3 15,0 0-9-15,0 0-5 16,16 6 3-16,13 8 15 0,11 1 1 16,7 3 6-16,-1-3-4 15,2 1-1-15,-6 2 0 16,-7 0-2-16,-6 0 2 16,-11 2-2-16,-7 0 2 15,-9 3 3-15,-2-1 11 16,0 4 6-16,-6-2 2 15,-23 0 2-15,-5 2-10 16,-11 3-16-16,-12 2-2 16,-19 5-79-16,38-28-171 15,-7 1-407-15</inkml:trace>
  <inkml:trace contextRef="#ctx0" brushRef="#br0" timeOffset="-68475.01">7548 16300 572 0,'0'0'218'0,"0"0"-126"16,0 0 37-16,-131-93 21 16,106 83-18-16,7 0-60 15,9 8-17-15,9 2-10 16,0-2-2-16,0 2-19 16,0 0-8-16,0 0-9 15,0 0-2-15,7 0-5 0,18 0-6 16,22 0 6-16,17 18 6 15,21 6 17-15,15 6-7 16,5 1-3-16,13-2-6 16,13 0-2-16,10-7-3 15,6-2-1-15,-1-4-1 16,-3-10 0-16,-9-1-2 16,-27-5 2-16,-22 0 3 15,-20 0-3-15,-19 0 3 16,-13 0-3-16,-6-5 5 15,-9-1-4-15,-5-1 0 16,-4-2-1-16,-2 5-1 0,-7-3-36 16,5 1-40-16,-5 1-54 15,-5-2-85-15,-13 1-151 16,-13 4-421-16</inkml:trace>
  <inkml:trace contextRef="#ctx0" brushRef="#br0" timeOffset="-68007.36">8419 15958 876 0,'0'0'212'0,"0"0"-202"0,0 0 15 15,0 0 134-15,-125-10-80 16,59 16-58-16,-19 16-17 16,-11 0 14-16,-4 3 0 15,4 0-7-15,5-3-4 16,4 0-5-16,7-2 7 16,6-6 4-16,5-3-1 15,11-2-5-15,2 2 2 16,14-2 1-16,5-3-2 15,12 5-6-15,11-1-2 0,8 2-2 16,1 7-4-16,3 8 1 16,0 8 3-16,2 5-1 15,0 9 3-15,11 2 0 16,24 3-3-16,15 0 2 16,16 0 1-16,11-4 3 15,2-10 0-15,4 0-1 16,-2-11 1-16,-4-5 2 15,-2 1-5-15,-5 2-41 16,-5 11-89-16,-57-27-148 16,1 0-132-16</inkml:trace>
  <inkml:trace contextRef="#ctx0" brushRef="#br0" timeOffset="-67434.39">9721 16831 874 0,'0'0'267'0,"0"0"-212"16,0 0 30-16,0 0 66 16,0 0-57-16,0 0-65 0,17-84-29 15,-46 102 0-15,-11 20 2 16,-9 8 15-16,-4 8-2 15,2 4-3-15,-1 7 5 16,-4 4-3-16,-1 0-1 16,-1 2-4-16,2-9-4 15,0-1-3-15,5-1 0 16,2-12-2-16,4-2-15 16,5-12-27-16,11-6-36 15,0-12-32-15,8-5-52 16,18-11-162-16,-2 0-183 15</inkml:trace>
  <inkml:trace contextRef="#ctx0" brushRef="#br0" timeOffset="-66804.04">8903 16751 506 0,'0'0'323'16,"0"0"-225"-16,0 0-25 15,0 0 97 1,0 0-26-16,0 0-80 0,0 0-36 16,107-2 6-16,-69 36 26 15,4 10 2-15,5 5-18 16,-3 11-15-16,6 5 1 15,-6 4-2-15,-1 0-14 16,-8-4 5-16,1-2-11 16,-9-3-6-16,-6-5 4 15,2 3-4-15,-7-12 0 16,-1-2 0-16,-3-9-2 16,-4-4 0-16,-1-6-4 0,-3-1-61 15,-4-4-69 1,0-20-67-16,0 0-242 0</inkml:trace>
  <inkml:trace contextRef="#ctx0" brushRef="#br0" timeOffset="-66137.44">10052 17601 973 0,'0'0'294'15,"0"0"-286"-15,0 0 13 16,0 0 157-16,0 0-80 16,0 0-72-16,-8-97-21 15,8 38 1-15,4-8 5 16,0-18-5-16,-2-6-4 16,4-7 3-16,-6-2-4 15,0 12 1-15,4 8-1 0,0 11 0 16,1 23-1-16,-3 14 0 15,0 16 3-15,0 12 4 16,-2 4-1-16,0 0-6 16,0 0-10-16,2 20-4 15,8 27-3-15,1 18 17 16,5 15 1-16,-1 13 1 16,3 7-1-16,-1 10 0 15,6-1-2-15,-1-11 2 16,4-9 2-16,-3-13-3 15,4-5 0-15,-5-13-3 16,7-9 6-16,5-16-6 16,-10-11 3-16,2-12-1 0,-1-10 2 15,2 0-1-15,4-25 8 16,7-30 2-16,2-23-3 16,11-18-2-16,-4-22 1 15,7-12 0-15,-8-10-3 16,-1 7 0-16,-3 15-3 15,-6 23-1-15,-7 25-15 16,-4 16-55-16,-3 23-88 16,-20 31-219-16</inkml:trace>
  <inkml:trace contextRef="#ctx0" brushRef="#br0" timeOffset="-65787.01">11236 16866 817 0,'0'0'318'0,"0"0"-305"15,0 0 45-15,-139 84 74 16,104-35-105-16,-1 18-16 16,7 13-6-16,9 7-4 15,5 2 3-15,8-9-1 16,7-6-3-16,0-14 0 15,13-9 0-15,16-13 0 16,2-12 1-16,7-12 0 16,1-14 4-16,-2 0 2 0,3-29 2 15,-4-22 1 1,-7-16-4-16,-7-15 6 0,-13-18-6 16,-7-21-5-16,-2-8 1 15,0 2-2-15,0 9-10 16,0 20-53-16,-2 78-92 15,2 6-235-15</inkml:trace>
  <inkml:trace contextRef="#ctx0" brushRef="#br0" timeOffset="-65236.01">11737 16851 980 0,'0'0'106'0,"-67"188"7"16,38-112 67-16,9-2-66 16,5-1-66-16,8-4-31 15,7-11 5-15,0-2-11 16,0-9-6-16,0-9-5 16,7-5 1-16,-7-9-1 15,0-6-10-15,0-9-16 16,0-4-13-16,-2-5 0 15,-17 0 13-15,-3-12 11 16,-2-30 1-16,-1-23-3 0,7-19 3 16,7-21-11-1,11-15 0-15,0-5-7 0,9 0 5 16,32 13 19-16,7 14 7 16,17 16 1-16,7 13 0 15,3 17 6-15,-2 19 6 16,-3 13 12-16,-12 15-8 15,-12 5 3-15,-4 5-3 16,-13 34-2-16,-13 12 1 16,-16 15 4-16,0 12-6 15,-37 9 13-15,-26 7 3 16,-11 2-5-16,-1 2 3 16,5-3-2-16,11-7 1 15,14-17 1-15,20-7-8 16,14-10 0-16,11-8 0 0,0-7-5 15,36-10-6-15,9-7-2 16,12-13 0-16,17-9 2 16,11 0-8-16,11-5-11 15,-3-25-70-15,-62 14-91 16,-6-2-305-16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9-02T18:31:12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15435 3421 76 0,'0'-16'47'16,"0"4"-33"-16,0-2 27 15,0 0 32-15,0 1-10 16,0 0-31-16,0-1-6 16,0 3 15-16,0-2-15 15,0 4-2-15,0-2 8 16,0 4 1-16,0-2-18 16,0-2 0-16,0 2 1 0,3 3 7 15,-1-1 1 1,-2 0 1-16,0 5 3 0,2 0 3 15,-2 0 0-15,0-1-5 16,2 1-3-16,1-2-1 16,1-3 1-16,1 0-3 15,-3 1-2-15,0 1 2 16,0 5 6-16,-2 0-5 16,0 0-5-16,0 0-11 15,0 0-5-15,0 0-8 16,0 0-3-16,0 0-1 15,0 0 0-15,0 20 10 16,-2 11 2-16,-7 5 1 16,-4 4 1-16,-7 4-1 15,-5 5-1-15,1-1 8 0,-5 1-6 16,2-3 0-16,0-2 3 16,0 4-1-16,1-4-1 15,-1 0 1-15,5 0-3 16,-3-3 2-16,2 1-3 15,4-2 0-15,3 0 0 16,3 3 1-16,2-6 1 16,0 4 0-16,2-1-1 15,2-2 0-15,3 4 0 16,1-4 1-16,-1 0-1 16,4 0-1-16,-3-2 0 15,-1-1 1-15,2 3-1 0,-2 0-1 16,-1 4 1-16,1 3 2 15,-3 0 2-15,0-4-4 16,1-1 1-16,1-2 3 16,1-1 2-16,0-6-2 15,1 0 0-15,-2-4-1 16,3-3 0-16,-2-1 3 16,2-3-2-16,-3-3 3 15,1-2 5-15,2-1-3 16,-2-5 5-16,0 0-4 15,0-3-3-15,2 1-2 16,2-2 2-16,0-3-4 16,0 0 1-16,0 0-1 0,0 0 0 15,0-2 1 1,0 0-1-16,0 0 3 0,0 0 2 16,0 0 5-16,0 0 9 15,-2 0 1-15,2-2-12 16,-2-11-9-16,-1 0 1 15,1-5-2-15,-2 4 1 16,2 1-2-16,0 0 0 16,-4-1 1-16,4 1-1 15,0 2 1-15,-2 0-1 16,2 2 0-16,-1 3 1 16,-1-1-2-16,2 0 2 0,0 3-1 15,0-1 0-15,2 1 1 16,0-2 2-16,-2 5 0 15,2-1 0-15,-3 2-1 16,3 0 2-16,0 0-3 16,0 0 1-16,0 0 0 15,0 0 0-15,0 0 1 16,0 0 1-16,0 0-2 16,0-2-1-16,0 2 0 15,0 0 0-15,0 0-1 16,0 0 1-16,0 0 0 15,0 0 0-15,-3-3 0 16,3 1-1-16,-2 0-1 16,0-2 0-16,-2-3 0 15,-1 2 1-15,1-1 0 0,0-2-1 16,-3 5-2 0,2 0-63-16,1 3-104 0,-1 0-160 15,3 0-113-15</inkml:trace>
  <inkml:trace contextRef="#ctx0" brushRef="#br0" timeOffset="684.319">14823 4695 333 0,'0'0'176'16,"0"0"-115"-16,0 0-6 16,0 0 93-16,0 0-59 0,0 0-57 15,0 0-31-15,2 13-1 16,-2 4-7-16,0 6-8 16,0 16 15-16,2 7 1 15,1 8 12-15,-1 4 4 16,0-4-5-16,0 2-2 15,1-7 2-15,1-3-6 16,0-8-2-16,1-7 0 16,-1-9-2-16,1-6 0 15,-3-7 0-15,-2-5 1 16,2-2 1-16,1-2 4 16,3 0 8-16,3 0 36 0,3-20-6 15,3-11-36-15,1-4-8 16,-1-1 2-16,-1 7-2 15,-6 2-1-15,-1 7-1 16,-1 1 1-16,4-1 1 16,-1 1-1-16,-1 2 3 15,4-1 0-15,-1 0 4 16,2-2-3-16,3 2-1 16,1-4 0-16,6 2 1 15,1-7-4-15,7 0 0 16,1-6-1-16,3 0-2 15,-4-5 2-15,3-1-5 16,-3 1-99-16,-25 28-133 16,-4 0-155-16</inkml:trace>
  <inkml:trace contextRef="#ctx0" brushRef="#br0" timeOffset="1853.81">15427 3303 199 0,'0'0'84'0,"0"0"-49"15,0 0 58-15,0 0-8 16,0 0-19-16,0 0-27 16,-16-62 4-16,13 62-1 15,1 0-10-15,0 0-15 16,-4 0-10-16,-7 0-6 16,-8 4 0-16,-8 19 2 15,0 1 4-15,-4 0 1 16,2 3 1-16,-3 2-1 15,1 2-3-15,0 0 0 16,-1-1-2-16,8-1 0 16,1-3-2-16,7-1 0 15,5-5-1-15,2-5 2 0,3-6-1 16,6-2-1-16,2-5-1 16,0-2-4-16,0 0 5 15,0 0 2-15,0 0 3 16,0 0 5-16,12 0 12 15,5-11-11-15,2-3-6 16,-4-4 2-16,1-2-4 16,1 1 1-16,1-9-2 15,3 3 0-15,-2-4-1 16,1-3-1-16,5 0 1 16,-3 4 3-16,0 1-2 15,3 3 6-15,0-1-2 0,2 5 2 16,-6 1 0-16,0 7-1 15,-3 3-4-15,-10 5 2 16,-1-1 0-16,-5 3-5 16,-2 2 0-16,0 0-3 15,0 0-4-15,0 0-10 16,4 12 6-16,-2 18 11 16,3 2 0-16,0 3 2 15,-3 1 2-15,5-1-3 16,-1 0 1-16,1 1-1 15,4 1 0-15,0-4 3 16,2-2-2-16,5 0 0 16,3-4 0-16,0-1 3 0,2-4-5 15,-3 1 0-15,-2-3-95 16,-18-20-214-16,0 0-139 16</inkml:trace>
  <inkml:trace contextRef="#ctx0" brushRef="#br0" timeOffset="93043.12">26130 4618 115 0,'0'0'79'16,"0"0"-22"-16,0 0-36 15,0 0 35-15,0 0 5 16,0 0-14-16,0 0-14 16,0 0 6-16,0 0 4 15,0 0-7-15,0 0-13 16,0 0-9-16,-4-78 1 0,4 73 10 16,0 1 14-16,0-1-10 15,0 1 4-15,0-1-4 16,0-1-6-16,0 1-2 15,0-1 5-15,0-3-3 16,0 2-6-16,0-2-6 16,0 5-2-16,0-2 1 15,0 3-4-15,0 3-6 16,0 0-4-16,0 0-5 16,0 0-6-16,0 0-6 15,-3 15 5-15,-3 17 15 16,-1 5 1-16,-4 10 6 0,0 4-5 15,-2 5 5 1,-1 2-6-16,1 7 5 0,-1 1-5 16,3 6 3-16,1 2 0 15,-2-1-1-15,3-5-1 16,1 2 0-16,-2-8 1 16,6-1 0-16,-1-6-2 15,3-4 0-15,0 1 0 16,2-8 4-16,0-2-3 15,-2-4 1-15,0-3-2 16,0-1 0-16,-1-8 0 16,3 2 1-16,-4-3 0 15,1-5 0-15,1 0-1 16,0-3-1-16,-1-1 1 16,1-3 0-16,-2-1 1 0,2-1-1 15,0-2 1 1,0-5 0-16,2 0-1 0,0 0 2 15,-3-4-1-15,3 0 1 16,0 0 0-16,-2 0-2 16,2 0 1-16,0 0 3 15,0 0 0-15,0 0-1 16,-2 0 4-16,2 0 0 16,0 0 0-16,0 0 0 15,0 0 1-15,0 0 0 16,0 0-1-16,0 0-3 15,0 0 0-15,0 0-2 0,0 0-2 16,-2 0 0-16,2 0-5 16,0 0 1-16,0 0 4 15,0 0 0-15,0 0-1 16,0 0-2-16,0 0 1 16,0 0-2-16,0 0 3 15,0 0 1-15,0 0-2 16,0 0 1-16,0 0-4 15,0 0 3-15,0 0 1 16,0 0 0-16,0 0 1 16,0 0 1-16,0 0-1 15,0 0 2-15,0 0 1 16,0 0-1-16,0 0 1 0,0 0 2 16,0 0-2-16,0 0 2 15,0 0 2-15,0 0-1 16,0 0 1-16,0 0-5 15,0-8-1-15,-3-1-2 16,-2-4 1-16,3-1 0 16,-2 1 0-16,2-5 1 15,0-2-1-15,-3-2 0 16,3 0-5-16,0-2 3 16,2 3 1-16,0-2 2 15,0 3 0-15,0 0-1 16,0 0 3-16,0 3-3 0,0-3-1 15,0 2 1-15,0 4 0 16,0 6 1-16,0 1 1 16,0 5-2-16,0-1-2 15,0 1 1-15,0 2 1 16,0 0-3-16,0 0 0 16,0 0-2-16,0 0 0 15,0 0-1-15,0 0-3 16,0 0-2-16,0 0-4 15,-4 0 4-15,1 18 10 16,0 2 1-16,1 2 3 16,2 3-1-16,0 1-1 15,0 4-1-15,0-2 0 0,0 6 0 16,0-3 1 0,0 0-1-16,0-4 0 0,0-1 0 15,0-3 4-15,5-1-4 16,0-2-3-16,1-5 0 15,-1 0 2-15,-1-10-1 16,0 5-5-16,-2-5 5 16,3-4 0-16,-2 1 2 15,1-2 1-15,1 0 0 16,1 0-1-16,3 0 1 16,5 0 1-16,1 0 2 15,-1 0-2-15,-4 0 1 16,1-2 2-16,1-10-1 15,-1-2-2-15,3-2 0 0,-1-2-2 16,-1 0 2-16,0-1-1 16,-3-4 0-16,2 1 1 15,0-2-2-15,0-1 1 16,-2 1-1-16,-2 0 0 16,-2 4 0-16,1 4 2 15,-2 2-2-15,-4 4 2 16,0 4 1-16,0-2-3 15,0 2 2-15,0 2-2 16,0 2 0-16,0 2 0 16,0 0 0-16,0 0-1 15,0 0-2-15,0 0-2 16,0 0-1-16,0 0 5 0,0 0-1 16,0 0 0-16,0 0-1 15,0 0-2-15,0 0-1 16,0 0-29-16,0-2-73 15,0-2-116-15,0-8-161 16</inkml:trace>
  <inkml:trace contextRef="#ctx0" brushRef="#br0" timeOffset="94479.57">26104 4502 209 0,'0'0'49'0,"0"0"-16"15,0 0 41-15,0 0 3 16,0 0-31-16,0 0-25 16,0 0-7-16,-43-71 0 15,30 71-7-15,-7 0-3 16,-5 6-2-16,-4 16 8 16,0 8-4-16,3-2 10 15,-1 1-7-15,2 0 3 16,3-2-8-16,2-1 4 0,2-1-5 15,2-3 2-15,5-5-3 16,5-5 1-16,2-1-3 16,1-6 2-16,3 0-2 15,0-4 4-15,0-1 1 16,0 0 1-16,0 0 2 16,0 0 5-16,0 0 21 15,0 0 10-15,9-20-16 16,9-6-22-16,0-4-4 15,2-2 0-15,-3 0 1 16,-1-1-1-16,2-5-1 16,-5 0 1-16,3 0-2 15,0 4 0-15,-3 4-1 0,1 5 1 16,-4 5-1 0,1 2-2-16,-1 5 2 0,-4 6 0 15,-4 3 1-15,-2 2 0 16,2-1 0-16,-2 1-2 15,0 0-4-15,0 2-2 16,3 0-1-16,3 0-4 16,4 0 9-16,3 16-1 15,3 10 5-15,3 8 2 16,2 2 0-16,-1 2-1 16,-1 2 0-16,-3-3 0 15,-3 1-1-15,1-4-1 16,-5-6 1-16,2 1 2 15,3-4 0-15,-4-1 2 0,3-2-1 16,1-2 1-16,-3-3-2 16,1-4 2-16,-6-6-2 15,-1-2 0-15,-3 1 2 16,-2-6-2-16,0 2 6 16,0-2 11-16,0 0 13 15,0 0 6-15,0 0-4 16,0 0-3-16,0 0-7 15,0 0-11-15,0 0-10 16,0-2-1-16,0-7-2 16,0 0 0-16,0-1-4 15,2 2-9-15,0-2-43 16,-2 2-70-16,0 3-120 0,0-2-207 16</inkml:trace>
  <inkml:trace contextRef="#ctx0" brushRef="#br0" timeOffset="155836.419">13796 15775 680 0,'0'0'20'15,"0"0"13"-15,0 0 167 16,0 0-88-16,0 0-56 16,0 0-15-16,0 0 6 15,0 0-8-15,0 0-11 0,0 0-7 16,0 0-3-16,0 0-3 16,0 0-4-16,93-78-1 15,-93 78-3-15,0 0 2 16,0 0-3-16,0 0 0 15,0 0-1-15,0-2 0 16,-2 2 0-16,-12-2-3 16,-7 0-2-16,-13 2-1 15,-9-4 0-15,-7-6 1 16,-2 4 0-16,-4 2 0 16,-4-6-1-16,0 6-1 15,0-2-6-15,2 1 0 16,3-2-3-16,3 3-3 0,3 0-1 15,9-1 9-15,4-2-3 16,7-1 6-16,7 3 3 16,7-2 0-16,1 2 1 15,7 2-1-15,1 0 0 16,4 3-1-16,0-2 1 16,2 2 0-16,0 0 0 15,0 0-3-15,0 0-1 16,0 0-4-16,0 0 0 15,0 0 0-15,0 0-2 16,0 0 1-16,0 5 1 16,2 17 8-16,9 4 0 15,2 6 1-15,3 1-1 16,2 2 4-16,1 5-3 0,2 1 0 16,-1 3 2-16,-3-6-3 15,-1 4 0-15,-3 1 1 16,3-3-1-16,-3-4 1 15,3-3-1-15,2-2 0 16,-4-6 0-16,-4-1 0 16,-1-9 2-16,-3-3-2 15,2-4-1-15,-6 4 1 16,2 2 2-16,-1-5-2 16,-3 2 0-16,0 0-1 15,0 2 0-15,0-6-1 16,0 6 2-16,0-8-4 15,0-1 3-15,0 1-9 0,0-3-1 16,0-2-14-16,0 0-18 16,0 0-21-16,6 0-49 15,10-7-126-15,-9-2-73 16</inkml:trace>
  <inkml:trace contextRef="#ctx0" brushRef="#br0" timeOffset="156182.44">13322 16019 321 0,'0'0'177'15,"0"0"-152"-15,0 0 1 16,0 0 115-16,0 0-69 16,0 0-28-16,0 0 7 15,86-5 9-15,-66 5-17 16,0 5-5-16,2-5-8 16,1 2-10-16,1 0 7 15,1 0-10-15,2 1-11 16,2-1-1-16,2-2-5 0,5 0 0 15,-1 4-6-15,3-4-87 16,-3 0-111-16,-25 0-120 16</inkml:trace>
  <inkml:trace contextRef="#ctx0" brushRef="#br0" timeOffset="156504.5">13809 16059 496 0,'0'0'47'16,"0"0"-13"-16,0 0 130 15,0 0-48-15,0 0-77 16,0 0-15-16,87 4 19 15,-63-2-8-15,-1 3-7 16,-1-1-10-16,0 1-6 16,3-1-1-16,-3 1-3 15,2-3-7-15,1 2 0 16,-3 1-1-16,1 4-9 16,-8-7-89-16,-3 5-109 15,-12-5-58-15,0 2-96 0</inkml:trace>
  <inkml:trace contextRef="#ctx0" brushRef="#br0" timeOffset="156863.77">13883 16247 351 0,'0'0'63'0,"0"0"-27"15,0 0 80-15,0 0-25 16,0 0-20-16,0 0-11 0,116 19 3 16,-97-18 2-16,6 3-5 15,2-2-13-15,-2 2-9 16,-2-4-5-16,0 0-5 15,-1 0-4-15,1 0-6 16,1 0-2-16,-2 5-5 16,-3-5-4-16,-7 0-3 15,0 0-2-15,-1 0-2 16,2 0-1-16,3 0-41 16,-12 0-143-16,1 0-293 15</inkml:trace>
  <inkml:trace contextRef="#ctx0" brushRef="#br0" timeOffset="157726.12">14778 16400 658 0,'0'0'52'0,"0"0"33"16,0 0 133-16,0 0-100 15,0 0-83-15,0 0-7 16,-2-3 11-16,2-8-13 16,0 0-13-16,0-2-2 15,0-7-3-15,0-7-4 16,0-1-2-16,0-6 0 16,0-2-2-16,2-9 0 15,5 1 0-15,-1-1 1 0,4 5-1 16,1 0 0-1,-3 7 0-15,2-1-2 0,-4 10 2 16,1 2 0-16,-1 6 0 16,-1 7-2-16,-1-5 2 15,-1 8 0-15,1 1 0 16,-4 1 0-16,3 2 0 16,-1-1 0-16,-2 1-2 15,2 2-3-15,0 0 4 16,-2 0-1-16,2 0-1 15,-2 0 1-15,2 0-2 16,-2 0-2-16,3 0-1 16,3 0-1-16,4 0 7 15,3 18 0-15,3 6 1 16,1 3 1-16,1 5 0 16,2-4-1-16,-2 4 1 0,4-3-1 15,-2 0 1-15,0 2 1 16,-2-7-2-16,2 5 0 15,-2-7 0-15,-5 3 0 16,1-1-1-16,-3-3 1 16,0-1-3-16,-4-2 2 15,-1-3 1-15,1 1-1 16,-5-3 1-16,-2 3-3 16,0-5 3-16,0 2 1 15,2-2-1-15,-2-2 0 16,0 0 0-16,0-2-1 0,0-3-1 15,0 0 0-15,0 1-5 16,0 0-10-16,2-3-11 16,1 2-25-16,-3-4-27 15,0 0-27-15,0 0-55 16,0 0-65-16,0 0-52 16</inkml:trace>
  <inkml:trace contextRef="#ctx0" brushRef="#br0" timeOffset="158043.849">14868 16163 391 0,'0'0'45'0,"0"0"-19"16,0 0 108-16,0 0-31 16,0 0-33-16,0 0-2 15,124 0-12-15,-99 4-11 16,-1 1-9-16,1-5-10 16,-1 2-7-16,3 1-7 15,-4-1-9-15,-2 0-2 16,2-2-1-16,1 0-8 15,5 0-111-15,-20 0-161 0,2 0-291 16</inkml:trace>
  <inkml:trace contextRef="#ctx0" brushRef="#br0" timeOffset="158603.62">15699 15849 485 0,'0'0'86'0,"0"0"-28"15,0 0 111-15,0 0-33 16,0 0-79-16,0 0-36 16,0 0 3-16,-2-13-2 15,2 22-7-15,0 16 7 16,0 3 21-16,0 10-9 16,0 0-10-16,0 2 4 15,0-2-6-15,0 2-5 16,0 0-4-16,0 0-4 15,0 1-4-15,0-7-1 16,0 1-2-16,0-4-2 16,0-2-1-16,0-9 1 15,0 0-22-15,6-7-86 16,1-2-78-16,-3-11-124 0,-2 0-139 16</inkml:trace>
  <inkml:trace contextRef="#ctx0" brushRef="#br0" timeOffset="159331.91">15676 15802 403 0,'0'0'27'15,"0"0"5"-15,0 0 63 0,0 0 8 16,44-115-32-16,-19 101-21 16,4 8 3-16,2 1-6 15,5 5-9-15,0 0 2 16,0 0-3-16,-5 0-5 16,-2 9-10-16,-5 11-1 15,-2 4-9-15,-4 3-3 16,-3 6-2-16,-3-3 0 15,-7-1-7-15,-5 2 2 16,0-6-3-16,0-3 2 16,-21 0-1-16,-8-12 2 15,-4 2 4-15,-5-5 7 0,1-6-11 16,0-1 1 0,4 0-3-16,9 0-5 0,4 0-3 15,9 0-4-15,3 0-1 16,4 0 9-16,4 0 4 15,0 0-1-15,0 0 1 16,0 0-7-16,0 0-10 16,16 0 11-16,6 0 6 15,9 0 0-15,3 6 1 16,2 2 1-16,1 2-1 16,1 3 0-16,2 0-2 15,-2 3 2-15,-2 2 0 16,-3-1 2-16,-6 1-3 0,-7 2 2 15,-2 0-2-15,-7 5 1 16,-4-6-1-16,-3 1 3 16,-4-2 0-16,0 1-1 15,0-1 0-15,0 2 4 16,-6-5 1-16,-15-1 10 16,-3-3 7-16,-7 0-2 15,-3 2-2-15,-3-8-8 16,-1-1 2-16,1 3-6 15,0-7-4-15,-1 0 0 16,-4 0-4-16,-1 0-1 16,-5-14-16-16,-2-8-64 15,34 9-119-15,1-3-184 0</inkml:trace>
  <inkml:trace contextRef="#ctx0" brushRef="#br0" timeOffset="160352.47">14515 15352 308 0,'0'0'132'16,"0"0"-132"-16,0 0 85 16,0 0 36-16,0 0-83 15,0 0-26-15,0 0 12 16,78-8 17-16,-42 8-9 0,4 0-1 15,5 0 1 1,3 0 1-16,6 0-2 0,2 0-3 16,4 0-1-16,0 2-6 15,7 2-2-15,0-2 2 16,2-2-2-16,-2 7-8 16,-4-7 1-16,-6 0-1 15,-4 0-1-15,1 5-1 16,2-5-1-16,0 2-1 15,1 0-2-15,1 0 1 16,-2 0-3-16,0 0-1 16,-3 1 2-16,-4-3-3 15,-2 0 2-15,-1 0 0 16,0 0 2-16,-7 0 1 0,-5 0 11 16,-7-11-6-16,-5-1 1 15,-2 2 1-15,0-5-5 16,-2 10-5-16,-5 0-3 15,0 5 1-15,1-5-1 16,-1 5-1-16,-1 0 0 16,-2 0 0-16,-3 0 1 15,-1 0-1-15,0 0 2 16,-4 0-1-16,0 0 0 16,-2 0 1-16,0 0 0 15,0 0 0-15,0 0-1 16,0 0 1-16,0 0 2 15,0 0-2-15,0 0 0 0,0 0-1 16,0 0-4-16,0 0-2 16,0 0 2-16,0 0-5 15,0 0-3-15,0 0-48 16,0 5-139-16,-2-5-250 16</inkml:trace>
  <inkml:trace contextRef="#ctx0" brushRef="#br0" timeOffset="171213.66">28440 13945 283 0,'0'0'198'15,"0"0"-167"-15,0 0 18 0,0 0 95 16,0 0-32-16,0 0-55 15,0 0-33-15,0 0 7 16,0 0-9-16,61-68-5 16,-61 68-11-16,0 0-3 15,0 0 2-15,0 0-3 16,0 0-2-16,0 0-3 16,-11 0 3-16,-16 0 6 15,-11 9 4-15,-13 0 8 16,-12-2-6-16,-6-1-7 15,-4 0-4-15,-1 0 2 16,8-2-3-16,3 0 0 16,9 3-3-16,12 0 3 0,9-1-2 15,11 1 2-15,6-2 0 16,12 0 0-16,1-2 0 16,3 3-1-16,0-4 1 15,0 2-1-15,0-1-1 16,0 1 0-16,0-3-2 15,0 5-3-15,10-2 0 16,7 5 7-16,3 4 1 16,1 2-1-16,-2 0 0 15,-1 4 0-15,0 1 0 16,-2 2 0-16,2 5-1 16,-1 0 1-16,6 6 1 0,-4 2 0 15,-1 1-1 1,1 1 1-16,-6-5-1 0,-5 2 4 15,2-3-3-15,-4-2-1 16,-1 5 3-16,1-10 1 16,-4 3-4-16,0 0 2 15,0-2-2-15,-2 1 2 16,0-2 2-16,0-4-4 16,0-2 1-16,0-4-1 15,0-1 1-15,0-8-1 16,0 1 0-16,0-2 1 15,0-4 0-15,0 5 1 16,0-5-2-16,0 0 0 0,0 0-7 16,0 0-37-1,0 0-52-15,0 0-126 0,0-13-195 16</inkml:trace>
  <inkml:trace contextRef="#ctx0" brushRef="#br0" timeOffset="171656.79">28068 14261 324 0,'0'0'193'16,"0"0"-172"-16,0 0 38 15,0 0 85-15,0 0-53 16,0 0-48-16,110-10-14 16,-77 10 12-16,-2 0-3 15,-2 0-13-15,-2 0-3 16,-2 0-5-16,2 0-2 15,-6 0 0-15,2 0 3 16,0 2 0-16,-6-2 0 16,1 0 2-16,-5 0-2 0,-3 0-5 15,-4 0-3-15,-4 0-1 16,-2 0-3-16,0 0-4 16,0 0-2-16,0 0-5 15,0 8-3-15,0 7-3 16,-16 5-40-16,3-10-150 15,-5-4-220-15</inkml:trace>
  <inkml:trace contextRef="#ctx0" brushRef="#br0" timeOffset="172997.6">24432 16778 636 0,'0'0'128'0,"0"0"-92"0,0 0 50 15,0 0 54 1,0 0-94-16,0 0-20 0,0 0-9 15,8-65-6-15,-22 59-2 16,-11 2-4-16,-13 1-2 16,-13-4 1-16,-9 3 1 15,-9 4-3-15,-2-6 0 16,0 6-2-16,-1 0 0 16,12-3 0-16,7 3 2 15,8 0-2-15,9-2 0 16,9 2 0-16,5 0 0 15,7-5 1-15,-1 5-1 16,5 0 1-16,2-4 2 16,3 4-2-16,3-4 1 15,0 4-2-15,1-2 3 0,0 2-2 16,0 0 1-16,2 0-2 16,0 0-2-16,0 0-2 15,0 0-3-15,0 0-1 16,0 0-5-16,0 0 3 15,0 10 9-15,9 10 1 16,7 10 1-16,2 5 4 16,3 0-3-16,2 5 1 15,0 3-2-15,-4 4 0 16,1 2 1-16,-1-5-1 16,-6 1 0-16,-3-5-1 15,2-6 0-15,-5-3 0 0,-1-2-1 16,-2-9 1-16,-1 0 0 15,-1 0 0-15,1-6 0 16,-1 1 1-16,-2 5 0 16,2 0 0-16,-2 0-1 15,2 5-3-15,3-1-5 16,1-4-54-16,5 5-41 16,5-5-45-16,-7-16-91 15,-3-4-135-15</inkml:trace>
  <inkml:trace contextRef="#ctx0" brushRef="#br0" timeOffset="173319.99">24072 17106 481 0,'0'0'251'15,"0"0"-220"-15,0 0-1 16,0 0 116-16,0 0-38 16,0 0-67-16,113-36-24 0,-80 36 8 15,1 0 0-15,-5 0-9 16,2 0-9-16,-4 11-5 15,-1-2-2-15,-1 0-1 16,-2 7-6-16,4-5-95 16,-21-7-127-16,-2 1-207 15</inkml:trace>
  <inkml:trace contextRef="#ctx0" brushRef="#br0" timeOffset="173726.02">24778 17211 719 0,'0'0'108'16,"0"0"-101"-16,0 0 99 15,0 0 27-15,0 0-90 0,0 0-25 16,138-45-3-16,-109 45 6 15,-2 0-12-15,-2 0-6 16,-4 0-3-16,0 0 0 16,-1 9-3-16,-3 0 0 15,-1 6-22-15,-3 5-102 16,-13-15-82-16,0-4-139 16</inkml:trace>
  <inkml:trace contextRef="#ctx0" brushRef="#br0" timeOffset="174034.2">24825 17447 371 0,'0'0'66'0,"0"0"-13"16,0 0 90-16,131 31-18 16,-98-31-36-16,4 0-16 15,-2 0-19-15,-2 0-10 16,-4 0-8-16,-2 0-1 16,-1 0-6-16,-5 0-14 0,1 0-3 15,-1 0-12 1,-4 0 0-16,5 0-11 0,-17 0-170 15,1 0-220-15</inkml:trace>
  <inkml:trace contextRef="#ctx0" brushRef="#br0" timeOffset="174888.52">26362 17616 463 0,'0'0'212'16,"0"0"-170"-16,0 0 28 0,0 0 94 16,0 0-61-1,0 0-51-15,-25 0-23 0,25 0 10 16,0 0-1-16,-2 0-11 15,0-13-6-15,-2-3-9 16,-3-5-7-16,0-7 0 16,-2-4 1-16,5-6-3 15,0-3 0-15,4-2 1 16,0-8-4-16,0-3 0 16,0-6 0-16,4-9 1 15,12-7-1-15,-1-2 0 16,1 5 0-16,-1 8 0 15,-2 14 0-15,1 11 0 16,1 11 0-16,-1 4-1 16,-1 5 0-16,-1 5 1 15,-4 0-1-15,-1 10 1 16,-1 0-2-16,0 1 0 0,-2 4 2 16,-2 0-3-16,0 0 0 15,0 0-1-15,5 0-2 16,7 0 3-16,1 0-2 15,5 0 4-15,0 20-3 16,0 9-1-16,1 6 4 16,-4 10 1-16,1 4 0 15,-3 12-1-15,-1-3 0 16,-5 4 1-16,-5 0-2 16,-4-6 2-16,0 2 0 0,0-13-1 15,0-5 0-15,0 0 1 16,-6-9-1-16,-1-2 2 15,3 0-3-15,4-5 3 16,0-4-1-16,0 0 0 16,0 0 1-16,0 0 0 15,0-4 0-15,0 2-1 16,4-2-2-16,3-2-24 16,-1-4-47-16,0 1-26 15,2-2-47-15,-8-9-101 16,2 0-61-16</inkml:trace>
  <inkml:trace contextRef="#ctx0" brushRef="#br0" timeOffset="175158.26">26437 17199 488 0,'0'0'73'0,"0"0"-45"16,0 0 104-16,0 0 2 0,0 0-89 16,0 0-33-1,123-40-7-15,-87 40-5 0,4 5 0 16,0 15-11-16,-28-13-157 15,-1 1-197-15</inkml:trace>
  <inkml:trace contextRef="#ctx0" brushRef="#br0" timeOffset="175509.87">27021 17195 427 0,'0'0'145'0,"0"0"-118"16,0 0 51-16,0 0 75 15,0 0-73-15,114-54-34 16,-81 52-4-16,1-2 17 15,-3-1-17-15,0 1-14 16,-2-3-2-16,-4 3-8 16,4-1-5-16,-2 1-5 15,0-1-7-15,2 1-1 16,-4 2 0-16,8-7-4 16,-7 4-25-16,-4-6-73 0,-4 2-69 15,-18-2-73-15,0 2-73 16</inkml:trace>
  <inkml:trace contextRef="#ctx0" brushRef="#br0" timeOffset="175856.18">27443 16727 312 0,'0'0'183'0,"0"0"-132"15,0 0-1-15,0 0 86 0,0 0-44 16,0 0-52 0,-19-9-24-16,13 9 20 15,-1 20 6-15,1 5-9 0,2 10-3 16,-1 5-6-16,2 10 1 16,1 5-6-16,2 3-1 15,-2-7 10-15,2-2-11 16,0-4-3-16,0 0-7 15,0-1 0-15,-2-8-2 16,2 2-4-16,0-9 1 16,-3-3-2-16,1-1 0 15,-2-1-5-15,0-4-70 16,2-6-72-16,2-14-137 16,0 0-108-16</inkml:trace>
  <inkml:trace contextRef="#ctx0" brushRef="#br0" timeOffset="176253.12">27931 16743 187 0,'0'0'449'0,"0"0"-399"0,0 0-34 16,0 0 80-16,0 0-7 15,0 0-75-15,-11 30 20 16,-5 13 13-16,3 9 4 15,-3 8-10-15,1 0-6 16,-1 2-17-16,3-6 13 16,1-3-16-16,3-7-11 15,5-2 1-15,2-9-3 16,2-4-2-16,0-2 0 16,0-9-22-16,0-4-107 15,0-16-129-15,0 0-138 16</inkml:trace>
  <inkml:trace contextRef="#ctx0" brushRef="#br0" timeOffset="176988.63">27889 16745 439 0,'0'0'72'15,"0"0"-10"-15,-3-120 45 16,3 95 9-16,7 5-29 16,2 8-24-16,-1 4-21 0,4-2 3 15,-1 5-18-15,0 5-4 16,5-5-2-16,1 5-10 16,5 0-4-16,3 0-1 15,2 10 1-15,0 8-2 16,-2 2 0-16,-4 1-3 15,-5-1-2-15,-5 4-1 16,-7-4-4-16,-4 0 0 16,0 0 4-16,0 0 1 15,-8-6 2-15,-15 2-1 16,-2-10 2-16,0 3 1 16,0 0-2-16,0-9 3 15,5 4-1-15,5-2-2 0,3-2-2 16,5 5 1-16,5-5-2 15,2 0 1-15,0 0-3 16,0 0-3-16,0 0-4 16,0 5-4-16,0-1-1 15,0 0 1-15,5 12 9 16,13 0 5-16,7 9 6 16,4-1-6-16,4 5 1 15,2 11 2-15,3-5-3 16,-5 5 0-16,-1-6 0 15,-12-3 0-15,-5-2-3 16,-3-4 3-16,-8-5-3 16,-4 0 2-16,0-4 1 0,0 2 2 15,0-3 1 1,0 0-1-16,0 1-2 0,0-2 3 16,-8 6 2-16,-6-5 4 15,-1 5 9-15,-6-4 0 16,-1 2-2-16,-5-3-1 15,-2 1-2-15,-3-3-1 16,-1-8 5-16,2-4-5 16,-2-1-3-16,-1 0-1 15,3 0-7-15,-4-1-1 16,-3-17-4-16,-9-9-82 16,29 9-166-16,-2-2-204 15</inkml:trace>
  <inkml:trace contextRef="#ctx0" brushRef="#br0" timeOffset="178286.47">26094 16351 341 0,'0'0'178'0,"0"0"-121"16,0 0 15-16,0 0 71 16,0 0-65-16,0 0-44 15,0 0-14-15,34-38 9 16,-18 36-2-16,1-2-8 16,6 3 2-16,3 1 2 15,3-4 9-15,5 4-3 16,3-5-7-16,2 5-2 0,1-6-4 15,2 1 1-15,3 1-2 16,-1-1-2-16,6-1-3 16,-2 1-3-16,6 1-2 15,-1-1 0-15,3 5-2 16,-1-4 1-16,1 4-2 16,2-6-1-16,0 6 1 15,-2 0-1-15,-2 0-1 16,-6 0 1-16,-6 0 0 15,1 0 1-15,-5 0-2 16,-3 0 1-16,-1 0 0 16,-5 0-1-16,2-2 0 0,-2 2 1 15,0 0-2-15,2 0 2 16,0 0-1-16,5 0 1 16,-1-1-1-16,4-1 0 15,1-3 0-15,-3 5 0 16,4 0-1-16,-3-4 1 15,-3 4 0-15,1 0-1 16,-5 0 0-16,-2 0 0 16,-4 0 1-16,-1 0 0 15,-2 0 0-15,1 0 1 16,-1-6-1-16,-3 6 0 16,0-2 2-16,-3 1-2 15,-5-2 0-15,-1 3 1 0,0-2-1 16,-1 0 1-16,-1 2-1 15,1 0 1-15,-2 0-1 16,-2 0 0-16,-3 0 1 16,-2 0-1-16,0 0 1 15,0 0-1-15,0 0 0 16,0 0-2-16,0 0 1 16,0 0-4-16,0 0 3 15,2 0-5-15,-2 0-4 16,0 0-9-16,0 7-76 15,0-6-124-15,-9-1-269 16</inkml:trace>
  <inkml:trace contextRef="#ctx0" brushRef="#br0" timeOffset="-178310.83">7419 3221 292 0,'0'0'83'0,"0"0"-73"15,0 0 5-15,0 0 44 16,0 0 18-16,0 0-26 16,0 0-20-16,25-51-7 15,-25 51-6-15,0 0 9 0,2 0 3 16,-2 0-7-1,2 0-7-15,0 0-1 0,-2 0-8 16,0 0-1-16,0 0-6 16,2 0 0-16,1 0-10 15,1 0 0-15,2 13 7 16,6 10 3-16,-3 12 2 16,2 3 0-16,-2 6 4 15,2 5-1-15,0 6 0 16,5 4 1-16,-3-1-1 15,3 0-3-15,-3-5-1 16,1-2 0-16,-4-7 0 0,4-4-1 16,-3-3 1-1,0-9 0-15,3-3 0 0,-3-5-1 16,-1-2 4-16,0-5-3 16,-1-1 0-16,-5-4 0 15,2-1-1-15,-3-2 2 16,0-5-2-16,-3 2-2 15,0-2-7-15,0 0-41 16,0 0-46-16,0 0-58 16,0 0-140-16</inkml:trace>
  <inkml:trace contextRef="#ctx0" brushRef="#br0" timeOffset="-177817.09">7408 3697 137 0,'0'0'180'0,"0"0"-160"15,0 0-9-15,0 0 0 16,0 0 22-16,0 0 2 15,0 0-8-15,7 85-9 0,1-60-5 16,3-3-7-16,1 2 6 16,1-4-4-16,-1 0-2 15,3-2-3-15,-1 0 2 16,1-4-4-16,5-2 3 16,0 0-3-16,0-4 4 15,-2-3-4-15,-3-2 8 16,-2-3 16-16,-1 0 32 15,1 0 12-15,1-8 5 16,-1-9-5-16,-1-8-18 16,-2-1-9-16,1-3-1 15,1-4-8-15,-3-3-11 16,1-1-10-16,0 5 6 16,-4-2-2-16,1 5-8 15,-1 4-3-15,-3 5-1 0,-1 7-4 16,-2 6 0-16,0 3-1 15,0 4-35-15,0 0-107 16,0 0-84-16,0 0-72 16</inkml:trace>
  <inkml:trace contextRef="#ctx0" brushRef="#br0" timeOffset="-148722.95">7537 10872 475 0,'0'0'105'0,"0"0"-66"15,0 0-19-15,0 0 102 0,0 0-21 16,0 0-39 0,0 0-42-16,0 0-3 0,0 0 9 15,0 0-1-15,0 0-11 16,0 0-7-16,0 0 4 15,-11-20-1-15,11 20 8 16,0 0-1-16,0 0 6 16,0 0 2-16,0 0-8 15,0 0-4-15,-3 0-2 16,3 0-7-16,0 0-2 16,0 2-2-16,0 18-1 15,0 9 1-15,5 9 2 0,13 6-1 16,-2 10 0-1,3 6 1-15,2 7 0 0,-4 2-1 16,1 0 1-16,1 1 0 16,-4-8-2-16,-1-5 1 15,-4-7 2-15,-1-8-2 16,-3-7-1-16,0-4 1 16,-2-6 0-16,-2-5-1 15,0-5 1-15,1-8-1 16,-3-2 0-16,0-2 0 15,2-3 1-15,-2 0 0 16,0 0 2-16,0 0-2 16,0 0 7-16,0 0-2 15,0 0-1-15,0 0 0 0,0 0 4 16,0-5-7-16,0-13-2 16,0 0-3-16,0-4-29 15,-7 2-49-15,-2-3-73 16,4 14-116-16,-1 1-108 15</inkml:trace>
  <inkml:trace contextRef="#ctx0" brushRef="#br0" timeOffset="-148068.771">7546 11518 340 0,'0'0'202'0,"0"0"-165"16,0 0-30-16,0 0 53 15,0 0 39-15,0 0-54 16,13 20-31-16,-8-11 22 15,4 2 11-15,2 4-8 16,0 3-10-16,4 7-2 16,2 4 3-16,0 2-8 0,5 2-4 15,-1-1 2 1,0 1-12-16,0-1-3 16,-1-6-2-16,-3-4 2 0,2-4-2 15,-6-7 0-15,-5-2 2 16,0-5-3-16,-6-4 1 15,-2 3 1-15,0-1 0 16,0-2 2-16,0 0 7 16,0 0 16-16,0 0-2 15,0 0-4-15,0-9-4 16,0-17-6-16,0-10-11 16,0-6-1-16,0-3 1 15,0-5-2-15,0 0 3 16,0-2-2-16,0 4-1 15,0 5 1-15,-2 3-1 0,-6 7 6 16,6 6-2 0,-2 7 4-16,2 2-6 0,-1 2 4 15,3 2-6-15,0-1 2 16,0 4-2-16,-2 0 0 16,2 4 2-16,0 1-4 15,0-4 4-15,0 0-4 16,0-4 0-16,-2-3-33 15,-2-6-65-15,2-1-73 16,-3 13-149-16,-2-3-155 16</inkml:trace>
  <inkml:trace contextRef="#ctx0" brushRef="#br0" timeOffset="-147148.93">7535 10903 401 0,'0'0'45'15,"0"0"-23"-15,0 0 80 16,0 0 2-16,0 0-35 16,0 0-29-16,-25-9-10 15,25 9 1-15,-4 0-7 16,0 0-13-16,-8 2-1 15,1 14 3-15,-3 6 3 16,-1 1 1-16,1 1-4 16,1 0 4-16,3-1-4 0,2-2-6 15,2-1-1-15,1-2-1 16,3-1-5-16,0-7 1 16,2 0-1-16,0-9-4 15,0 1 3-15,0-2 1 16,0 0 1-16,0 0 1 15,0 0 2-15,0 0 2 16,0 0 3-16,0 0-2 16,0 0 1-16,0-3 2 15,0-16 1-15,4-7-7 16,3-4 0-16,2-2-1 16,0-2-3-16,0 3 3 15,2-2-2-15,-2 2 1 16,0 1 1-16,1 2-2 15,0 3 0-15,-3 3 1 0,-1 4 0 16,-2 4 0-16,2 3 2 16,-4 2 0-16,2 5 0 15,-2-1-1-15,3 1-1 16,-3 2-1-16,0 2 1 16,-2 0 1-16,0 0-3 15,2 0 0-15,-2 0-2 16,0 0-1-16,0 0-2 15,0 0 2-15,4 0-2 16,4 0-2-16,5 9 2 16,5 8 5-16,4 6 0 15,0 2 0-15,3-1 2 0,-4-2 1 16,2-2-2-16,-5-2 4 16,-3-2 1-16,-3-7 2 15,-3-3 3-15,-3-1-4 16,-2-3 1-16,1-2-1 15,-2 0 1-15,-3 2-4 16,0-2-2-16,0 0-1 16,0 0-1-16,0 0 0 15,0 7-5-15,0 11-95 16,0-9-140-16,0 2-154 16</inkml:trace>
  <inkml:trace contextRef="#ctx0" brushRef="#br0" timeOffset="-119160.71">8491 15018 830 0,'0'0'110'0,"0"0"-110"16,0 0 107-16,0 0-3 15,0 0-75-15,0 0-24 16,0 0-1-16,0 0 1 16,15-6-4-16,1 6 3 15,1 0 0-15,4 0 1 16,-1-6 2-16,4 3 1 16,5-4 3-16,6-3-1 0,8-4 1 15,11-4-1-15,3-4-1 16,7-4-4-16,0 2-2 15,-4 0 1-15,-9-3-2 16,-2 3 1-16,-7-3-1 16,-2-2 4-16,3 0-2 15,-3 0 2-15,-3 0-3 16,-3-6 2-16,0 1-2 16,-1-2 0-16,1-4 0 15,-3 0-2-15,0-3 1 16,-2-1-1-16,-2 2 1 0,-5 0-1 15,-2 1 1-15,-2-1-2 16,-1-5 3-16,0-11-3 16,-2-4 3-16,1-6 2 15,-3 2-2-15,-3 6-2 16,0 0 0-16,-1 0 3 16,-1-2-1-16,0-6-3 15,0 2 0-15,-3-1 2 16,-5 4-2-16,0 8 0 15,0 6 0-15,0 2-2 16,-5 5 2-16,-6 2 0 16,2-3 1-16,0 3-1 15,3-5 1-15,2 3-1 16,-4-3 0-16,4 1 0 0,-3 0 1 16,1-4-1-16,-4 2 0 15,-1-1 0-15,-1 2 0 16,-7 0-1-16,1 3 1 15,-1 0 0-15,-2 6 0 16,1 1 0-16,5 6 0 16,2 0 3-16,1 3-1 15,6-4 0-15,-3 1 0 16,2-4 0-16,0 2-2 16,-2 0 0-16,3 2 0 15,-1 2 1-15,0-2 0 16,1-2 0-16,-3 0-1 0,2-1 2 15,0-1-3-15,1 2 1 16,1 2 0-16,1 0 0 16,0 4 0-16,-1 5 1 15,2 0-1-15,1 0 0 16,2 0 1-16,0-2-1 16,0 0 0-16,0 2 1 15,0-2 0-15,0 2 0 16,0 0-1-16,0-3 1 15,0 1-1-15,0 1 1 16,0 1-2-16,0 3 2 16,0 1-1-16,0-2 0 15,0 0 0-15,0 2 0 16,0-1 0-16,0 2 0 16,0-1 0-16,0-1 0 0,0 2 0 15,0 3 2-15,0-1-2 16,0 5-1-16,0 0 1 15,0-1 0-15,0 4 0 16,0 1 0-16,0-2 0 16,0 4 0-16,0 0-1 15,0 1 1-15,0-2-1 16,0 1 1-16,0-1 1 16,0 0-1-16,0-1 0 15,0 0 0-15,0 3 0 16,0-2 0-16,0 1 0 15,0 2-1-15,0 0 0 0,0 0 1 16,0 0-1-16,0-3-2 16,0 3 0-16,0 0-2 15,0 0-1-15,0 0-1 16,-2 0 1-16,-7 3 1 16,-9 14 3-16,-4 11 2 15,-7 2 3-15,-2 5-3 16,-2 2 1-16,0 1-1 15,1 2 1-15,3 0-1 16,5-2 0-16,3-5 0 16,2 3 0-16,3-5 0 15,1-2 2-15,1-5-2 16,3-6-1-16,1-2 1 0,6-7 2 16,0-2-2-1,1-5 1-15,3-2-1 0,0 0 3 16,0 0 0-16,0 0 1 15,0 0 1-15,0 0 0 16,0 0 1-16,0-25-3 16,0-6-3-16,0-7-1 15,7-7 0-15,7-1 1 16,-1 1 0-16,3 0-1 16,-1 3 1-16,3 2 0 15,-1-2 0-15,4 3 0 16,-3 3 0-16,-3 4 0 0,1 7-1 15,-3 3 1-15,-4 4-1 16,1 3 0-16,-4 3-2 16,-2 6 3-16,-2 2 1 15,-2 1-1-15,0 1-2 16,0 2-3-16,0 0 0 16,0 0 2-16,0 0-5 15,3 0 4-15,1 0-2 16,8 2 4-16,3 16 0 15,12 4 2-15,4 5 4 16,2 4-3-16,3 0-1 16,-1 1 1-16,6 4 2 15,-3-1-3-15,-1 1 1 16,-1-3 1-16,-9-4-2 16,-5-5-2-16,-7-4 2 0,-3-4-1 15,-3 0 1-15,-1-1-1 16,0-4 2-16,-4-2-2 15,0-1 1-15,1-5 0 16,-1 2 0-16,0-3 1 16,-2 0 0-16,2 1 0 15,-4-3 1-15,0 2 0 16,0-2 1-16,0 0 0 16,2 0 0-16,-2 0 1 15,0 0-1-15,0 0 0 16,0 0 1-16,0 0-1 15,0 0-2-15,0 0 0 0,0 0 0 16,0 0-1-16,0 0 0 16,0-12-2-16,0-10-61 15,0 6-118-15,0-1-229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5659.24023" units="1/cm"/>
          <inkml:channelProperty channel="Y" name="resolution" value="9051.65723" units="1/cm"/>
          <inkml:channelProperty channel="F" name="resolution" value="2.82441E-6" units="1/dev"/>
          <inkml:channelProperty channel="T" name="resolution" value="1" units="1/dev"/>
        </inkml:channelProperties>
      </inkml:inkSource>
      <inkml:timestamp xml:id="ts0" timeString="2021-01-27T18:28:33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8703 12436 132 0,'0'-11'52'0,"6"6"-18"0,-6-2 7 16,0 1-9-16,0 1 3 15,0-2-13-15,0 1 3 16,0 0-2-16,0 6-3 16,0 0-2-16,0 0-8 15,0 0 2-15,0 0-1 16,0 0 8-16,0 0-5 16,0 0 8-16,0 0-6 15,0 0 0-15,0 0-2 16,0 0-5-16,0 0 2 0,0 0-9 15,0 0 3-15,0 0-6 16,6 0 3-16,5 0-1 16,13 0 5-16,-1 0 1 15,12-5-1-15,0-7-1 16,6 0-4-16,-5-4 2 16,-1 3-5-16,-6 2 6 15,0-7-6-15,1 6 5 16,-1 7-4-16,-1-7 1 15,-4 6 0-15,-6 1 0 16,6-2 1-16,-7 7-2 16,0-6 2-16,0 0-4 0,-4 6 5 15,-8-5-11-15,1 5 3 16,-6-6-11-16,0 6-5 16,0 0-6-16,0 0-29 15,0 0-59-15,-6 0-12 16,-29 6-75-16</inkml:trace>
  <inkml:trace contextRef="#ctx0" brushRef="#br0" timeOffset="448">8902 12536 238 0,'0'0'36'0,"0"0"-34"0,0 0 36 16,0 0 26-1,0 0-22-15,0 0-18 0,0 6-9 16,0-6 23-16,6 6-11 16,6-6-6-16,5 0-7 15,12 0 6-15,-5 0-5 16,11 0-2-16,-6 0-8 15,12-18 0-15,0 0-2 16,0 1-2-16,-1-1 2 0,8 7-6 16,-13-7 6-16,5 6-5 15,-10 1 4-15,-7 6-3 16,-5-2 2-16,-1 7-1 16,-4-6-1-1,-8 6 2-15,-5 0-2 0,6 0 3 16,-1 0-5-16,-5 0 8 15,0-5-9-15,0 5 4 16,0 0-6-16,0 0-5 16,0 0-7-16,0 0-12 15,0 0-17-15,0-7-27 16,0 1-57-16</inkml:trace>
  <inkml:trace contextRef="#ctx0" brushRef="#br0" timeOffset="1320">10007 12314 22 0,'0'6'207'16,"0"12"-166"-16,0-13-27 15,0-5 44-15,0 0 38 0,0 0-36 16,0 0-14-16,0 0-20 16,0 0 3-1,0 0-5-15,0 0-10 16,-5-5-8-16,5-8-1 0,-6-4 1 15,-1-1-5-15,-4-5 4 16,11-7-8-16,-5 1 8 16,-1-6-7-16,-1 0 4 15,2-6-2-15,5-6 0 16,0 6 2-16,0-12-4 16,0 7 5-16,0-1-8 15,0 6 10-15,0 6-10 16,5 12 8-16,2 5-6 0,-1 8 3 15,-1 2 0 1,-5 3-2-16,0 5 4 16,0 0-7-16,0 0 7 15,6 0-10-15,-1 0 10 16,13 13-5-16,0 10 3 0,-1 5 1 16,1 2-2-16,-1 5 3 15,7 0-3-15,-13-6 3 16,2 0-5-16,-2 7 7 15,0-13-8-15,2 6 7 16,-2-6-5-16,7 7 2 16,-1-6 0-16,7-1 0 15,-1 11 2-15,-12-9-6 16,7 3 7-16,-6-5-6 16,0 7 5-16,-6-7-5 15,5 1 0-15,-5-1-1 16,6-5-3-16,-6 4 2 0,-6-10-7 15,0-5 2-15,5-2-9 16,-5 1-1-16,0-6-12 16,0 0-10-16,0 0-40 15,0-6-51-15,-11-18-45 16</inkml:trace>
  <inkml:trace contextRef="#ctx0" brushRef="#br0" timeOffset="1672">10060 12185 279 0,'-6'-6'23'0,"6"6"16"0,0 0 26 15,0 0-16-15,0 0-34 16,0 0-4-16,0 0-4 16,0 0 6-16,6 0 15 15,6 0-12-15,11 0-4 16,-6 0-1-16,1-6 7 16,6 6-15-16,-7-6 4 15,7-6-3-15,5 1-2 16,0-6-1-16,-12 0-1 0,7-1 4 15,-6 0-13-15,5 0-20 16,-11 0-32 0,-1 7-43-16,-11 5-60 0</inkml:trace>
  <inkml:trace contextRef="#ctx0" brushRef="#br0" timeOffset="2062">10376 11956 18 0,'6'-5'275'0,"-6"-1"-248"0,5 6 16 16,-5-5 28-16,13-8-19 15,-2 2-33-15,0 0 5 16,7-2-9-16,0 3 2 16,-1-3-2-16,7 2-7 15,-7-1-2-15,6 0-6 16,1 6 6-16,0-12-7 16,11 2 5-16,0 3-6 15,-6-9 3-15,6 4 0 0,-6 0-2 16,0-6 1-16,-5 13-14 15,-7-1-9 1,-5 0-16-16,-12 1-6 0,0 11-51 16,0-6 7-16,-29 6-13 15,0 0-19-15</inkml:trace>
  <inkml:trace contextRef="#ctx0" brushRef="#br0" timeOffset="2460.04">10539 11664 185 0,'0'0'74'16,"0"0"-35"-16,0 0 4 15,0 0 9-15,0 0-23 16,0 0-5-16,0 0-14 15,0 0 2-15,0 0-7 16,0 0 2-16,0 12 9 16,0 6 1-16,0 0-5 15,13 6-5-15,-2-1 5 16,-5-1-4-16,6-4 1 0,5 11-9 16,-6-5 7-1,2-1-6-15,-2 1 1 16,7 4-1-16,-1-4-1 15,-5-6 3-15,0 5-4 0,6 0 3 16,-13-5-4-16,1-1 5 16,-6 1-10-16,6-6-14 15,-6 0-24-15,0-1-38 16,0 1-47-16,-6 0-125 16</inkml:trace>
  <inkml:trace contextRef="#ctx0" brushRef="#br0" timeOffset="3410">10943 11987 6 0,'7'0'201'0,"-7"0"-183"0,0 0 1 16,0 0 23-16,0 0 7 15,0 5-18-15,-13 12-1 16,2 7-9-16,-7-7-2 16,7 1-1-16,-7-6-5 15,6 0-1-15,-11-1-6 16,6 7 5-16,-1-6-8 16,-6-1 7-16,7-5-5 15,-6-6 4-15,-1 5-4 16,7-5 2-16,-7 0 4 0,6 0 0 15,1 0-2-15,-1 0-9 16,0-5 6-16,-4-12-8 16,4-1 6-16,1 0-4 15,-1-5 1-15,6-1 0 16,0-5-1-16,-5 0 1 16,-1 1-2-16,1-9 4 15,11 9-7-15,-6-8 7 16,12 13-6-16,-5-7 4 15,-1 14-1-15,6-8-1 16,0-5 2-16,0 5-2 16,0 1 3-16,0 5-4 0,0-5 4 15,0 5-6-15,0 0 4 16,0-5-3-16,11 6 2 16,1 6 1-16,0-7-1 15,-1 6 1-15,7 6-2 16,-7-6 5-16,7 7-6 15,5-8 7-15,1 2-7 16,5-1 4-16,0 6-2 16,-11 1 1-16,12-1 0 15,-8 6-1-15,8 0 2 16,-12 0-5-16,5 0 8 16,0 0-9-16,0 0 9 0,-5 6-7 15,5 5 5-15,1 1-4 16,-6 6 1-16,-13 0 2 15,13-1-1 1,-12 7 6-16,0-8-6 0,-6 14 6 16,0-1-6-16,0 6 5 15,0 6-1-15,-6-5-1 16,-12 5 0-16,7-1-3 16,-7 1 4-16,-6 0-6 15,1-1 5-15,5 8-6 16,1-14 8-16,-1 2-6 15,7-13 5-15,-1 1 1 16,1-7-3-16,5 0 5 0,-6-5-6 16,6-6 6-16,0 0-6 15,-5 0 8-15,-1-6-9 16,12 7 6 0,0-7-4-16,0 0 1 0,0 0-1 15,-6 0-1-15,0 0 3 16,1-7-7-16,-2-5 0 15,-4 0-30-15,-7-5-16 16,6-6-78-16,-6-12-137 16</inkml:trace>
  <inkml:trace contextRef="#ctx0" brushRef="#br0" timeOffset="4291.99">11060 11378 134 0,'0'0'95'0,"0"-6"-49"16,0 6 19-16,0 0 1 15,0 0-21-15,0 0-21 16,0 0-6-16,0 0-3 16,0 0-7-16,0 0 1 15,0 0 2-15,0 24 5 0,0-7 0 16,0 18-6-16,0-6-3 16,0 7-4-16,0-7 1 15,11 0-2-15,2 12 1 16,-2-12-4-16,-5 12 6 15,6 0-8-15,5-11 7 16,-5 11-5-16,0-13 2 16,-7 2 0-16,8-7-1 0,-13 1 2 15,5-7-5 1,-5 0 7-16,0-10-8 16,0-2 8-16,0 1-11 15,0-6 3-15,0 0-6 0,0 0-5 16,0 0-15-16,0 0-19 15,-18-18-6-15,13-10-39 16,-12-2 3-16,4-5-70 16</inkml:trace>
  <inkml:trace contextRef="#ctx0" brushRef="#br0" timeOffset="4994">11060 11518 10 0,'-6'-11'141'16,"1"-7"-98"-16,5 0 6 16,0 7-4-16,0-1-10 15,0 0 6-15,0-4-11 0,0 9-5 16,0-4-13-16,5-2 2 16,7 2-1-16,11 5 5 15,-5-5-2-15,5 11 1 16,-5-7-4-16,-7 7-9 15,13 0 6-15,-13 0-12 16,7 0 5-16,-6 0-4 16,6 0 1-16,-7 7 1 15,1 4-3-15,0 1 3 16,-7 6-6-16,-5 0 9 16,0-2-5-16,0 8 6 15,-17 0-3-15,-1 5 1 0,-17-6-1 16,6 7-1-16,0-7 2 15,5 0-4 1,1-11 4-16,11-6-4 0,6-1 5 16,1 1-7-16,5-6 5 15,0 0-2-15,0 0 1 16,0 0 1-16,0 0-1 16,0 0 2-16,0 0-3 15,0 0 4-15,0 0-4 16,11 0 8-16,1 0-6 15,11 0 1-15,1 0-1 16,5 0 2-16,-5 0-1 0,5 0-5 16,-5 0 5-16,10 0-5 15,-11 0 5-15,1 12-6 16,-1-1 5-16,-11-4-2 16,0 4-1-1,-1 1 1-15,-5-7-2 0,1 19 5 16,-7-6-4-16,0 0 5 15,0 4-4-15,0-4 8 16,-13 5-4-16,-10-5 4 16,6 5-4-16,-13 1-1 15,7-6-1-15,-12 4-3 16,6-4 4-16,-12-7-5 0,6 2-3 16,-1 5-27-16,1-7-23 15,-6 0-79-15,1-11-65 16</inkml:trace>
  <inkml:trace contextRef="#ctx0" brushRef="#br0" timeOffset="93258">9802 3742 20 0,'0'0'62'0,"0"17"106"16,0-5-102-16,0-12-9 16,0 0 7-16,0 0 0 15,0 0-11-15,0 0-13 16,0 0-16-16,0 0-4 16,0 0-6-16,0 0 1 15,0 0-6-15,0 0 2 16,0 0 1-16,0 0-6 15,0 0 0-15,0 0-4 16,0 0 2-16,0 0-4 16,0 0 4-16,-5 0-5 15,5 0 3-15,0-18-3 16,0 1 1-16,0-6 0 0,0-12 0 16,0-1 0-16,0 7-1 15,5-6 2-15,-5-6-2 16,6 12 3-16,1-6-4 15,-7-1 4-15,0 8-3 16,0-8 1-16,5 7 1 16,-5-11-3-16,6-8 3 15,0 1-4-15,-1-4-2 16,-5-8 3-16,7 6 2 16,-1-6-2-16,-1 2-2 15,1-8 0-15,0 0 1 16,0 7 1-16,-6 5-1 0,0 1 0 15,0 11-4-15,0 0 6 16,0 0-2-16,-12 1 4 16,1-2-4-16,5 7 2 15,-6-6 0-15,6 5-1 16,6 7 1-16,0-6-4 16,0 12 3-16,0-12-8 15,0 6 5-15,0 0 0 16,-6-7 3-16,1 13-2 15,-8 0 2-15,8 5-1 16,-7-5 0-16,7 5 4 16,-2 0-3-16,1 1 3 15,1-1-4-15,-7 2 3 0,0 3-1 16,1-10-1-16,-2 5 1 16,-3-5-13-1,-8 0 9-15,0 0 5 16,7-7 1-16,-12 6-5 0,0-4 7 15,-1-2-6-15,-5 7 2 16,0-6 2-16,6 6-1 16,-6 5 0-16,6 0-2 15,5-5 4-15,-5 5-3 16,0 0 2-16,-1 7-4 16,1-1 3-16,0 0 0 15,0 1-1-15,-1-1 0 0,-10 6 1 16,5 1 1-16,0-7-3 15,-1 6 4-15,1 1-3 16,-6-2 3-16,1-4-4 16,-2 5 3-16,7-6 0 15,0 7-1 1,-6-8 0-16,6 13-1 0,-1-6 4 16,-10 1-4-16,-1 5 0 15,1-6 0-15,-13 6 3 16,0 0-2-16,-5 0-1 15,-18 0 1-15,1 0 0 16,4 0 2-16,-4 0-4 16,-1 6 3-16,0 5-2 0,0 2 3 15,0-8-3 1,5 7 1-16,8-6 1 16,-1-1-2-16,5 1 2 15,-4 1-2-15,3-2 2 0,-4 7-2 16,-12-6 2-16,1 5-3 15,-13 7 4-15,6-1-3 16,6 0 1-16,-6 13 0 16,1-12 0-16,-13-1-1 15,13 6 1-15,-13 1 1 16,7-7-2-16,11 1 2 16,0 0-2-16,6-7 2 0,6 1-1 15,5-6 0 1,-10-1 1-16,4 7-3 15,-10 0 2-15,-2 5 0 16,-4-5 0-16,-7 6-1 0,6 0 2 16,-5-7-1-1,11-5 0-15,6 5 0 0,12-11 0 16,5 6 0-16,13 1 0 16,10-7 1-16,19 5-2 15,-1-5 3-15,12 0-3 16,0 0 1-16,1 0-1 15,-1 6 1-15,-6-6 0 16,0 5-1-16,-5 2 1 0,-7-2 0 16,7 1 1-16,-1 1-2 15,1-2 2 1,-1 1-2-16,12-6 1 16,1 6 0-16,5-6 0 0,0 0-1 15,0 0-35-15,0 0-43 16,0 0-71-16,0 0 3 15</inkml:trace>
  <inkml:trace contextRef="#ctx0" brushRef="#br0" timeOffset="93863.989">4994 1661 290 0,'0'-24'13'0,"0"7"-6"16,-5 10 37-16,-13 1-11 15,1 6-7-15,-1-5-9 16,-11 5-13-16,-1 0-3 16,-5 0 2-16,-11 5 4 15,-1 13 2-15,-6 5 1 16,7 1 7-16,-7-1-5 16,1 7 2-16,-1-7-6 0,0 0-3 15,18 6 1-15,-6-5-2 16,12 0 0-16,5-8-6 15,6 9 5-15,1-2-1 16,5-5-3-16,6-2 1 16,1 2 0-16,-1-6 1 15,0-1-2-15,6-4 2 16,0 4-4-16,0 1 4 16,0-1-1-16,17 1 1 15,1 0 0-15,17 5 1 16,6-5 0-16,6-6 0 15,-6-1 1-15,6 2-4 0,-6-7 5 16,-1 0-6-16,8 0 4 16,-13 0-1-16,0-7 1 15,-12-4-1-15,1 11 0 16,-2-5-1-16,-9-2-8 16,-8 7-14-16,-5-6-24 15,12 6-43-15,-6 0-29 16</inkml:trace>
  <inkml:trace contextRef="#ctx0" brushRef="#br0" timeOffset="95790">3427 625 121 0,'5'-29'271'15,"13"-6"-212"-15,-12-1-19 16,0 25 19-16,-6-1 0 16,0 7-16-16,0-2-18 15,0 7-11-15,0 0-9 16,0 0-2-16,0 0-2 0,0 0-5 15,-12 7 3-15,-17 16 2 16,-11 24 4-16,-19 6-4 16,6 22 0-1,-6-10 0-15,7-1-2 0,5-6 1 16,-6 6 1 0,13-5 0-16,-1-6-3 0,12 0 2 15,-6-13-9-15,6-10-10 16,-1-1-15-16,7-6-11 15,5-5-8-15,1 0-12 16,11-18-37-16,-1 0-16 16,-4 0-53-16</inkml:trace>
  <inkml:trace contextRef="#ctx0" brushRef="#br0" timeOffset="96220">2848 584 234 0,'0'-17'36'16,"0"-1"21"-16,0 12 28 16,0 1-23-16,0 5-23 0,0 0-13 15,0 0-13-15,0 0-7 16,0 0-5-1,0 0-2-15,0 0-4 16,12 18 13-16,17 16 1 0,0 7 4 16,1 0-7-16,5 5-1 15,0-4-3-15,0 5 1 16,5-1-1-16,8-4-1 16,-2 9 2-16,1-9-5 15,-6-2 5-15,6 1-4 16,-1-10 2-16,-16-3-2 15,-1-5 2-15,0-5 0 16,-17-6-2-16,-6-7 3 16,-6-5-5-16,0 0-2 15,0 0-8-15,0 0-9 16,0 0-20-16,0 0-40 16,-6 0-61-16,-30 0-95 0</inkml:trace>
  <inkml:trace contextRef="#ctx0" brushRef="#br0" timeOffset="96956">3568 1128 101 0,'0'0'190'15,"0"0"-72"-15,0-5-78 16,0-18 9-16,0-8-3 16,-6-3-11-16,-1-2-5 15,2-5-17-15,-7 0-5 16,7 1-4-16,5-7 5 15,-6 6-4-15,-1 0 0 16,7 0 2-16,0 0-1 16,0-5 1-16,0 5-7 15,0 0 3-15,0 0-3 16,0 11 2-16,0 13 0 0,0 0-1 16,0 10-1-16,0-4 0 15,0 11 2-15,7 0-4 16,-7 0 3-16,0 0-7 15,11 0 2-15,1 0 3 16,6 29 1 0,5 12-1-16,-6 6 1 0,1 11 0 15,-6-5-1-15,11 6 2 16,-11-1-2-16,5-6 3 16,7-5-4-16,-1-6 2 15,0 0-3-15,1-6-3 16,5-12-1-16,-12 1 2 15,1-19 2-15,-6 7 0 0,0-6 2 16,-6-6-1-16,5 0 2 16,-5 0 1-16,6 0 2 15,-6-18 0 1,5-5-2-16,1-12 3 0,-6-5-4 16,5-8 3-16,-11-4-2 15,7-7 4-15,-7-5-3 16,5 6 1-16,7-7-1 15,-12 19-1-15,5-2 0 16,-5 19-2-16,0 6 3 16,0-6-4-16,0 12 3 15,0 4-12-15,0-4-19 0,7 6-59 16,-7 4-127-16</inkml:trace>
  <inkml:trace contextRef="#ctx0" brushRef="#br0" timeOffset="97420">4415 613 112 0,'0'0'194'0,"-5"0"-162"15,-12 7-24-15,-13-7 24 16,1 11 19-16,-13 12-15 16,-4-5-16-16,5 17-13 15,-6 0 0-15,18 0-2 16,0 6 1-16,12 0-1 16,17-5-6-16,0 4 1 15,0-5-1-15,17-6 1 16,18 0 0-16,12 1 3 15,5-7-2-15,13-17-1 16,-7 0 5-16,0-6-11 16,-5-6-5-16,-6-18-2 0,-6 1 6 15,-6-6 4 1,-11 6 7-16,-7-12-1 16,-11-6 0-16,0-12-2 15,-6 6 1-15,-6-5 5 0,-17-1 0 16,-12 12-7-1,0-5-4-15,-1 16 4 0,1 1-8 16,12 11-31-16,0 13-53 16,5-1-85-16</inkml:trace>
  <inkml:trace contextRef="#ctx0" brushRef="#br0" timeOffset="97708">4696 479 9 0,'0'0'395'0,"7"0"-349"16,-7 0-45-16,0 0 10 16,0 0 34-16,0 23 1 15,11 18-12-15,0 12-26 16,1 12-3-16,5 4-4 15,-4 8-1-15,10 5 2 16,0 5-2-16,1-11 2 16,-1 0-5-16,1-6-9 0,-7-17-32 15,-5-13-24 1,-6-3-53-16,0-21-12 16</inkml:trace>
  <inkml:trace contextRef="#ctx0" brushRef="#br0" timeOffset="98290">4807 742 185 0,'0'-47'62'0,"0"6"-30"16,0-6 21-16,12 7 7 15,0 11-8-15,5-1-18 16,1 12-8-16,0-5-4 15,5 12-6-15,6-1-7 16,-5 6-3-16,5 6 0 0,-6 0-3 16,1 0-1-16,4 0-2 15,-4 12 0-15,-6 5-3 16,-7 6-1-16,-5 1 4 16,-6 5-2-16,0 0 2 15,-6 1-2-15,-23-1 3 16,-6 1 2-16,-18-2 2 15,-5 1-4-15,-7-5 2 16,7 0-2-16,6-6-1 16,17-2 2-16,11-4-4 15,12 0 4-15,6-6-5 16,6-6 2-16,0 5-1 0,0-5-3 16,13 13 8-1,16-8 2-15,6-5 5 0,11 6 0 16,7-6-5-16,0 0-2 15,-1 0 4-15,1 0-6 16,-6 0 1-16,-1 13-3 16,-5-8 1-16,-12 7 1 15,-5 5-3-15,0-6 2 16,-7 7 0-16,-5-7 1 16,5 7-3-16,-11 0 4 15,6-6-3-15,-7 5 2 16,1-5-1-16,1-7-1 15,-7 7 3-15,5-6-4 0,-5 6-21 16,0-1-79-16,0 1-170 16</inkml:trace>
  <inkml:trace contextRef="#ctx0" brushRef="#br0" timeOffset="136043">9036 15980 39 0,'0'5'238'16,"0"7"-184"-16,0-12-7 16,0 0 9-16,0 0-6 15,0 0-22-15,0 0-3 16,0 0-13-16,0 0 0 15,0 0 2-15,0 0-2 16,0 0-4-16,0 0-6 0,0 0 8 16,0 0-14-16,0-12 10 15,7 1-12-15,4-6 10 16,7-13-4-16,-7 12-1 16,1-11 2-16,6 0-3 15,-1-5 5-15,1-8-10 16,5 1 5-16,1-5-8 15,-7-2 11-15,6 2-7 0,-11-1 2 16,11 1 2-16,-5 5 1 16,-1 5 1-16,-4 8-3 15,-8 4 6 1,1 7-7-16,5 4 7 0,-11 8-9 16,6 5 6-16,-6 0-4 15,0 0 0-15,0 0 3 16,0 0-4-16,7 0 6 15,-2 0-6-15,-5 5 8 16,12 8-7-16,-7-2 8 16,2 6-6-16,4 7 3 15,1-7-1-15,-6 6-1 16,11 1 2-16,-4 6-3 16,-8-2 5-16,6 8-6 15,-5-7 7-15,6 6-8 16,0 0 7-16,-7-6-5 15,1 7 2-15,-6-2 1 0,0-4-3 16,0-1 5-16,0 0-5 16,0-5 5-16,0-7-6 15,7 0 7-15,-7 1-7 16,0-5 4-16,0-8 0 16,0 1-2-16,0 0 3 15,0 0-5-15,0-6 6 16,0 0-10-16,0 0 1 0,0 0-22 15,0 0-14 1,0 0-35-16,0 0-13 16,0 0-64-16</inkml:trace>
  <inkml:trace contextRef="#ctx0" brushRef="#br0" timeOffset="136517">9265 15699 192 0,'0'-6'72'0,"0"6"-53"16,-6 0 12-16,6-5 26 15,0 5-24-15,0 0-7 16,0 0-20-16,0 0-3 16,0 0-1-16,0 0-2 15,0 0 0-15,0 0-6 16,0 0 12-16,17 0-8 15,-5 0 10-15,11 0-9 16,-5 0 3-16,6 0-2 16,-2 0 0-16,-4 0 2 0,-6 0-3 15,-6 0 2-15,6 0-2 16,-7 0 7-16,1 0-11 16,-6 0 9-16,0 0-4 15,0 0-4-15,0 0-16 16,0 0-31-16,0 0-19 15,0 0-38-15</inkml:trace>
  <inkml:trace contextRef="#ctx0" brushRef="#br0" timeOffset="137210">9762 15688 47 0,'0'0'190'15,"0"0"-163"-15,0 0-13 0,0 0 13 16,0 0 3-1,0 0-22-15,0 0 4 16,5 0 2-16,19 0-4 0,-7 0 8 16,1 0-3-16,0 0 8 15,-1-7-10-15,1 1 3 16,-1 6-4-16,1-5-6 16,-7-1 1-16,-5 6-5 15,12 0 4-15,-7-6-10 16,7 0 10-16,-7 6-9 15,2 0 7-15,4-5-7 0,-5 5 3 16,-1 0-6-16,1 0-10 16,0-7-6-1,-1 7-20-15,2-5-16 16,-8 5-5-16,1 0-13 0,-6 0-65 16</inkml:trace>
  <inkml:trace contextRef="#ctx0" brushRef="#br0" timeOffset="137708">9896 15501 256 0,'0'0'37'15,"-6"0"-23"-15,6 0 28 16,0 0 11-16,0 0-24 16,0 0-15-16,0 0-8 15,0 0-4-15,0 0 7 16,0 0-6-16,0 0 1 15,0 0-4-15,0 0 17 16,0 0-11-16,6 5-1 16,1 7-1-16,-7-1-3 15,5 7 4-15,1 0-7 0,-6 0 7 16,6-1-8-16,-6 0 7 16,0 6-6-16,0 1 4 15,0 0-2-15,0 5 1 16,0-6 1-16,0 0-4 15,0 0 5-15,5-11-6 16,-5 7 5-16,6-8-16 16,1 0 0-16,-7 1-26 15,11-6-25-15,-5-6-4 16,6 6-15-16,-12-1-96 16</inkml:trace>
  <inkml:trace contextRef="#ctx0" brushRef="#br0" timeOffset="138546">10213 15851 50 0,'-18'6'115'0,"0"12"-19"0,-5-7-87 15,-1-5 16-15,1 5 15 16,-7-5-2-16,7 1-15 16,6-7-1-1,-1 0-14-15,-5 0 1 0,0 0 7 16,-1 0-2-16,-5 0 1 15,-1-7-6-15,-5-10 1 16,12 0-8-16,-1-1 5 16,1-5-8-16,5 6 2 15,1-7 0-15,-1 1-1 16,7-7 3-16,-1 7-5 16,6-6 4-16,6 5-4 15,0 0 7-15,0 1-9 0,0 0 8 16,0 5-6-16,0-5 2 15,0 5 0 1,0-5-4-16,11 5 7 16,2 2-8-16,4-2 8 0,1 0-8 15,-13 6 9-15,13-6-6 16,-6 13 3-16,6-6-2 16,-7 4-1-16,7 1 1 15,-7 6-4-15,13-5 9 16,-7 5-6-16,7 0 6 15,-1 0-7-15,7 0 8 16,-7 0-7-16,0 0 4 0,0 5-2 16,7 8 0-16,-1 3 2 15,0 2-4 1,-12-6 5-16,1 6-8 16,0 5 9-16,-6 0-8 0,-1 0 7 15,1 6-3-15,0-4-1 16,-7 3 2-16,-5-4-4 15,0 11 7-15,0-6-6 16,0 6 5-16,-5 1-9 16,-12-8 11-16,-1 2-6 15,-6-7 2-15,0 1 1 16,2-1-2-16,-2-5 4 16,0-7-4-16,7 2 9 0,5-2-9 15,1-11 11-15,5 6-10 16,0-6 3-1,-6 0-2-15,1 0-3 16,-2-12-19-16,2-6-35 0,6 0-80 16,-8-11-60-16</inkml:trace>
  <inkml:trace contextRef="#ctx0" brushRef="#br0" timeOffset="139112">10522 15342 68 0,'0'6'156'16,"-6"6"-94"-16,0 0-60 15,6-12 21-15,0 11 31 16,-6 13-8-16,1-1-21 16,5 7-10-16,0-1-6 15,-6 11-1-15,6-4 12 16,0-1-18-16,0 5 5 0,-5 1-8 15,5-5 6 1,-7-1-5-16,7-6 1 16,-6-6-1-16,6 1 2 15,-5-1-1-15,-1-11-4 0,6-7-1 16,-6-5-18-16,6 7-17 16,0-7-28-16,-6 0-24 15,0 0-102-15</inkml:trace>
  <inkml:trace contextRef="#ctx0" brushRef="#br0" timeOffset="139800">10400 15460 139 0,'0'-18'53'0,"0"0"-30"0,0 1 18 15,17-1 2-15,-5 1-1 16,5 5-3-16,1 0-16 16,11 1-13-16,-6-1 9 15,6 1-7-15,-5 4 2 16,-1-4-6-16,1 11 1 16,-7 0-4-16,-5 0-3 15,5 0 2-15,-4 0-8 16,-2 11 7-16,-5 7-4 15,-6-1 10-15,0 13-3 16,-17-6 4-16,-1 4-5 16,-12-5 1-16,1 1-2 0,-6-6-2 15,6-1 3-15,5-5-7 16,13-1 5-16,-13-5-5 16,13 1 8-16,5-2-8 15,0-5 3-15,6 0-4 16,0 0 1-16,0 0 1 15,0 0-8-15,0 0 6 16,18 0 1-16,5 0 7 16,0-12-11-16,13 1 10 15,-14-1-2-15,13 6-4 16,-5 1 5-16,-1-7-4 16,0 12 4-16,-5 0-6 15,0 0 6-15,-1 0-9 0,-12 0 9 16,7 5-8-16,-6 7 5 15,-1 6 0 1,-4 5-1-16,-7-5 1 16,0 6-2-16,0-2 5 0,0-4-5 15,0 0 9-15,-13 5-3 16,-10 0 6-16,0 1-2 16,-13 5 9-16,-4-5-9 15,5-1-2-15,-6-5 0 16,-1-1-8-16,7 0 5 15,0-5-5-15,-5-6 1 16,-2-6-29-16,-4 0-24 0,-1 0-70 16,0 0-37-16</inkml:trace>
  <inkml:trace contextRef="#ctx0" brushRef="#br0" timeOffset="141222">9136 15138 54 0,'0'0'177'0,"0"0"-115"15,0 0-50-15,0 0 24 0,6 0 19 16,0 0-33-16,5-6-8 16,1 0-16-16,0 0 9 15,0 0 1-15,-1 1 4 16,6-1 0-16,-5 6-2 15,12 0 4-15,-7-6-4 16,7 6 7-16,-1 0-11 16,7 0 7-16,-1-6-8 15,6 6 5-15,0-12-3 16,5 6-1-16,2 1-2 16,-1-7-2-16,-1 1 5 15,2-1-8-15,4-6 8 16,-11 7-10-16,7-2 8 0,-7 2-5 15,0 5 2-15,0-5 0 16,5 11-2-16,8-12 2 16,-2 6-4-16,1 1 5 15,6 5-6-15,11-7 7 16,-12 1-6-16,1 6 3 16,-6-5-1-16,-6-7 0 15,-6 6 2-15,-6 0-3 16,-11-6 6-16,5 7-8 15,-5-1 6-15,-7-6-7 16,1 7 8-16,5-2-6 16,7 1 2-16,-6 0 0 0,10 1-1 15,-10 5 3-15,0 0-6 16,-1 0 7-16,1 0-7 16,-6 0 8-16,6 0-8 15,-13 0 5-15,1 0-2 16,0 0 0-16,-1 5 2 15,8 7-2-15,-8-5 2 16,1-2-5-16,0 0 8 16,0 2-9-16,0-7 9 15,5 11-4-15,7 1 0 16,-7-6 0-16,2 0 0 16,-2 0 2-16,-5 0-4 15,5-1 5-15,1 1-6 0,-6 1 7 16,-6-7-8-16,0 0 4 15,6 0 0 1,-6 0 0-16,0 0 0 16,0 5-2-16,5-5 5 0,-5 0-9 15,7 6-5-15,-7-6-9 16,0 0-2-16,0 0-33 16,0 0-56-16,-24 0-126 15</inkml:trace>
  <inkml:trace contextRef="#ctx0" brushRef="#br0" timeOffset="149954">6609 222 28 0,'12'-6'219'15,"-7"-5"-168"-15,-5 11-18 16,0 0 14-16,0 0-12 16,0 0-8-16,0 0-11 15,0 0-4-15,0 0-1 16,0 0 1-16,0 0-1 15,0 0-2-15,0 0 4 16,0 0-1-16,0 0-2 16,0 0-4-16,0 0 0 15,0 0 1-15,0 0-2 16,0 0-2-16,0 0-2 16,-11 0 1-16,-7 17-3 0,-6 7 2 15,-4 10-2-15,-1 14 4 16,-7 3-3-16,7-4 2 15,0 6-2-15,0-7 0 16,5 1 4-16,6 1 2 16,7 4-2-16,-1-6-7 15,6 2 6-15,6 4-2 16,0 2 6-16,0-3-1 16,0 2-3-16,0-1-2 15,18-4 0-15,-7-7 1 16,7-1-4-16,6-11 3 0,-1 7-1 15,-5-12 2-15,5 4-3 16,0 1 2-16,1-11-1 16,-1 0 0-16,1-13 2 15,-13 7-2-15,13-12 2 16,-13 6-2 0,1-6 2-16,0 6-3 0,-7-6 3 15,1 0-3-15,1 0 2 16,-2 0-1-16,-5 0-1 15,6 0 2-15,-6 5-2 16,0-5 2-16,0 0-3 16,0 0 1-16,0 0-9 15,0 0-11-15,0 0-13 0,6 0-34 16,-6 0-85-16</inkml:trace>
  <inkml:trace contextRef="#ctx0" brushRef="#br0" timeOffset="151522">7030 310 82 0,'12'0'204'0,"-6"0"-111"15,-6 0-66-15,0 0 13 16,0 0-1-16,0 0-15 0,-18 0-17 16,-5 0-7-16,-6 0 4 15,0 0-6-15,-1 5 5 16,7 1-4-16,-7 1 2 15,19-2-1-15,-7-5 1 16,-5 0 0-16,11 0-1 16,0 0 2-16,1 0-3 15,11 0 2-15,-6 0-4 16,6 0-1-16,0 0-2 16,-6 0-4-16,6 6-1 15,-5 6 2-15,-2-1 3 16,1 6 3-16,1 7-1 0,-7-1 1 15,0 1 4 1,1 0-3-16,5-1 3 0,-1 12-3 16,2-11 2-16,-1 10-1 15,0 1 0-15,1-6 1 16,5 6-3-16,0-6 4 16,0 1-2-16,0-1 1 15,0 1-1-15,0-2-1 16,0 1-4-16,11-11-3 15,0 0 3-15,2-1-2 16,-2-4 3-16,1-2-1 16,0-6 1-16,6-5-2 15,-1 0 12-15,12 0-4 0,0 0 1 16,0 0 3-16,6-5-9 16,-11-6 9-16,5-7-11 15,-5 1-3 1,5-1-11-16,-12 0-18 0,7 0 2 15,-7 1-18-15,-5-7-51 16</inkml:trace>
  <inkml:trace contextRef="#ctx0" brushRef="#br0" timeOffset="151780">6726 707 33 0,'0'0'229'0,"0"0"-206"16,6-5-17-16,6-8 15 16,-7 2 7-16,19 5-11 15,0-5-11-15,-2-1-5 16,14 6 0-16,-7-6-1 15,6 6-5-15,0 1-43 16,12-2-45-16</inkml:trace>
  <inkml:trace contextRef="#ctx0" brushRef="#br0" timeOffset="152293.99">7451 297 38 0,'-5'0'250'15,"-30"0"-221"-15,11 0-13 16,-5 0 36-16,5 0-21 0,1 7-15 15,6-1-4 1,-1 12-10-16,1-13 0 16,-7 13 0-16,13 5 1 0,-13 0-1 15,12 6-1-15,-5-5 2 16,4 5-3-16,-4 0 1 16,12 6 1-16,5 1 0 15,0 5-3-15,0-7 1 16,0 1 0-16,5 1-1 15,12-1-1-15,13-11 0 16,-1 4 3-16,0-10-2 0,13-7-11 16,-1 1 9-16,-1-12-2 15,2 0 11 1,-2-5-4-16,-5-19-1 16,6 0 5-16,-17 1-4 0,5 0-7 15,-11-6 11-15,-1 6-3 16,1-13 2-16,-7 1-7 15,-5 0-22-15,-6-5-34 16,0 4-13-16,0 6-13 16,0 1-61-16</inkml:trace>
  <inkml:trace contextRef="#ctx0" brushRef="#br0" timeOffset="152536">7334 490 95 0,'0'12'48'0,"0"6"-9"0,0 5 3 16,0 1-14-16,0-1-10 15,0 0-4-15,0 7 4 16,0-7-6-16,13 6-7 16,9-6 1-16,-10 7-4 15,0-1 1-15,-1 6-2 16,7-12 1-16,0 14-2 15,5-20-2-15,0 11-31 16,1-10-43-16,-7 0-83 16</inkml:trace>
  <inkml:trace contextRef="#ctx0" brushRef="#br0" timeOffset="153518.03">7703 409 99 0,'0'0'108'16,"0"0"-60"-16,0 0-17 16,0 0-4-16,0 0 0 15,0 0-6-15,0 0-6 16,0 0-8-16,0 0-4 15,0 0 2-15,0 0-4 16,0 0 0-16,0 0-1 16,0 0 0-16,0 0 0 15,0 0 3-15,0 12-2 0,0 0 3 16,0-1-1-16,5 1-1 16,1 6 2-1,1-2-3-15,4 8 1 16,0 5-2-16,-4-5 4 0,4 5-4 15,7-5 1-15,-6 5-1 16,6-6 0-16,-7 7 1 16,13-7 0-16,-7 0 2 15,-5-5-3-15,5 0 2 16,6-2-5-16,-5-9 2 16,-1 4-2-16,1-11 1 15,-6 0 2-15,-1 0-3 16,7 0 7-16,-12 0-4 0,6 0 3 15,-1 0-3-15,-5 0 5 16,6-11-4 0,-6-1 2-16,5 1-3 0,-5-2 1 15,0 2 1-15,0-7 0 16,-6 6-1-16,6 0-1 16,-6-4 3-16,0 3-2 15,0-4 1-15,0 6-2 16,0-7 2-16,0 0 2 15,0 0 0-15,0-5 0 16,0-5 0-16,0 10 5 16,0-6 0-16,0 0-1 0,0 1-2 15,0 6 2 1,-6-7-5-16,0 1 0 16,0-1 0-16,0 1-3 15,1 6 2-15,5 6-3 0,0-2 3 16,-6 8-3-16,6 5 4 15,0-6-3-15,0 6 1 16,-6 0 0-16,6 0 1 16,0 0-1-16,0-7-2 15,-6 7 2-15,6 0-2 16,0-6 2-16,0 6-3 16,0 0 2-16,0 0-1 15,0 0-2-15,-6 0-12 0,6 0-18 16,0 0-31-1,-11 0-27-15,-2 0-22 16</inkml:trace>
  <inkml:trace contextRef="#ctx0" brushRef="#br0" timeOffset="155740">8271 315 132 0,'0'0'71'16,"0"0"-31"-16,0 0-8 0,0 0-1 16,0 0-7-16,0 0-5 15,0 0-8-15,0 0-8 16,5 0 0-16,7 0 6 15,6 0-4-15,-1 0 1 16,1 0-1-16,5 0 0 16,-6-5 0-16,1 5-3 15,-1-6-1-15,7-1 0 16,-6 1 2-16,4 1-6 16,2-1-18-16,-6 6-46 15,5-6-19-15,-11 6-74 16</inkml:trace>
  <inkml:trace contextRef="#ctx0" brushRef="#br0" timeOffset="156014">8428 286 62 0,'0'5'107'16,"-12"-5"-71"-16,12 6-9 15,0 7 16-15,0-2-8 16,0 1-10-16,-6 11 5 16,6 0-9-16,0 1-4 15,0 6-4-15,0-2-4 0,0 1-5 16,18 13-2-16,-6-7-2 16,-7 11 4-16,1-5-4 15,-6 0-12 1,0 0-34-16,0 0-24 0,0 0-18 15,0-18-54-15</inkml:trace>
  <inkml:trace contextRef="#ctx0" brushRef="#br0" timeOffset="156248">8381 754 181 0,'0'-12'54'15,"0"0"-24"-15,0 7 10 0,0-2 16 16,13-4-15-16,3 6-7 16,2-8-10-16,5 2-3 15,-5 5-9-15,17-5-4 16,-11-7-4-16,11 6-4 16,0 1 0-16,5-2-10 15,7 2-50-15,1-13-65 16,-13 1-103-16</inkml:trace>
  <inkml:trace contextRef="#ctx0" brushRef="#br0" timeOffset="156710">8726 280 4 0,'0'0'294'15,"0"0"-217"-15,0 0-44 16,0 0-7-16,0 0-6 16,0 0-14-16,0 0 1 15,0 24 13-15,7 11-11 16,4 5-2-16,6 7-1 16,1 1-1-16,0-8-4 15,-1 2 2-15,1-2-1 16,-1-5-1-16,-5 0 0 15,5-12-2-15,-4 1 3 16,-2-7-2-16,0-5 1 16,-4-6-2-16,-7 0 2 0,6-6-1 15,-6 0 2-15,5 0 9 16,1-24-6-16,-1 1-1 16,13-12 4-16,-6-12 3 15,-12 1-2-15,6-8 5 16,6-4-8-16,-12 6 0 15,5-7 0-15,-5 13 0 16,6 5-1-16,-6 5-4 16,0 19-1-16,0 6-3 0,0 11-23 15,6 0-61 1,6 0-87-16,5 0 53 16,1 0-53-16</inkml:trace>
  <inkml:trace contextRef="#ctx0" brushRef="#br0" timeOffset="157284">9300 251 3 0,'0'6'154'16,"0"-1"-27"-16,0-5-45 15,0 0-13-15,0 0-3 16,-12 0-29-16,-11 0-4 16,5 7-13-16,-6-2-8 15,1 7-5-15,0-1-4 16,-6 13 0-16,5-1-2 15,13 12 1-15,-13 1-3 16,13-1 2-16,5-6-2 0,-6 6 2 16,12-6-3-16,0 0 4 15,0 1-3-15,0-12 0 16,0-13-1-16,5 6-8 16,8-4-1-16,-2-7-3 15,7 0 14-15,-1 0-4 16,7-12-4-16,-6-6-1 15,-1-5 6-15,-5 0 2 16,-7-12-1-16,1 5 1 16,5-5 1-16,-5 12 0 15,-6-6 0-15,0-1 2 16,0 7-1-16,0 5 0 0,7 7 1 16,-7-1 1-16,0 1 2 15,0 11 2-15,0-6 0 16,0 6-2-16,0 0-2 15,0 0-6-15,0 0-5 16,0 0 6-16,0 11 3 16,0 18 0-16,5 6 1 15,1-5-1-15,0 5 2 16,6-5-1-16,-1-2-1 16,-5 8 1-16,6-13-2 15,0 6 0-15,6 1 0 16,-1-14 0-16,6 9-4 15,1-14-28-15,-7 6-43 0,7-4-77 16,-13-13-88-16</inkml:trace>
  <inkml:trace contextRef="#ctx0" brushRef="#br0" timeOffset="158766">9551 69 145 0,'-17'-6'98'15,"5"-5"-29"-15,6 5 19 0,0 1-8 16,1 5-18-16,-2 0-16 16,7 0-22-16,0 0-17 15,0 0-5-15,-6 0 0 16,1 5 5-16,-7 25 5 15,6 5-8-15,0-1 2 16,6 8-4-16,0 10 0 16,0 6 0-16,24 7 2 15,-13 6-2-15,13-7-2 16,-6 0 1-16,-7 6-2 16,7-6 3-16,-7-11-3 15,7-12 0-15,-6 0-16 16,-1-7-13-16,-4-9-26 0,-7 3-56 15,0-10-89-15</inkml:trace>
  <inkml:trace contextRef="#ctx0" brushRef="#br0" timeOffset="159870">10042 310 149 0,'6'0'260'0,"6"0"-193"16,-12 0-32-16,0 0 21 15,0 0-3 1,0 0-13-16,-6 0-23 0,-11 0-13 16,-13 0-2-1,-4 0-2-15,-8 0 2 0,1 0-2 16,6 0 0-16,6 0 2 16,5 0-3-16,13 0 4 15,-7 0-6-15,12 0 2 16,-5 0-5-16,5 0 3 15,-6 5-2-15,1 8 2 16,-2-2 0-16,8 6 0 16,-1 6 3-16,1 1-2 0,-1 6 4 15,-1-7-2 1,7 0-2-16,-5 0 2 16,5 7 0-16,0-1-2 0,0 0 1 15,0 6 0-15,0 6 1 16,0-5-1-16,5-2 0 15,13 1 2-15,0 1-2 16,5-2 2-16,0 2-1 16,1-13-1-16,0 0 1 15,11-11-1-15,0-1 2 16,5-11-2-16,13 0-6 16,0 0-16-16,6-11-21 15,-2-12-36-15,-4-7-70 16,-18-4-33-16</inkml:trace>
  <inkml:trace contextRef="#ctx0" brushRef="#br0" timeOffset="160485.99">9943 678 31 0,'0'6'181'0,"0"12"-171"0,12-13 5 15,6 6 5 1,5 7-10-16,6 6-3 16,0-7-3-16,0 1 2 15,7-6-6-15,-13-1 8 16,0-11 13-16,-5 6 16 0,-12-6 5 16,5 0 6-16,2 0-7 15,-2-12-21-15,0-16-3 16,-4-2-6-16,4-6-1 15,-5-10-6-15,-1 17 4 16,1-18-3-16,1 0 1 16,-2 0 6-16,-5 1 1 15,6 5-1-15,0 5 2 16,-6 8-4-16,0 10 5 16,0 13-2-16,0 5-9 15,0 0-4-15,0 0-6 16,0 0-2-16,5 16 7 0,2 25 1 15,-1 7 1 1,5 9-1-16,1-4 1 0,5 0-2 16,-4 0 2-16,-2-13-1 15,6-4 0 1,-5-7 0-16,12-6 0 0,-1-5 0 16,-5-6-1-16,5-12 3 15,-6 0-1-15,1 0 4 16,11-18-3-16,-12-5 2 15,13-18-1-15,-12 5 1 16,-7-17-2-16,7-4-2 16,-7-8 2-16,2-5-3 15,4-6-1-15,6-6-7 0,12 12-2 16,-6-1-18-16,-5 13-9 16,-13 29-20-1,-5 0-82-15,-6 11-76 16</inkml:trace>
  <inkml:trace contextRef="#ctx0" brushRef="#br0" timeOffset="160740">10639 35 9 0,'6'6'196'0,"11"-1"-169"16,1 12 12-1,17-11 24-15,6 7 16 0,6-8-18 16,5-5-27 0,13 6-13-16,-7 1-5 15,-5-7-2-15,0 0-4 0,0 0-8 16,-7 0-1-16,1 0-4 16,-6 0-37-16,-6-13-41 15,-6 2-62-15,-11-7-153 16</inkml:trace>
  <inkml:trace contextRef="#ctx0" brushRef="#br0" timeOffset="160982">10950 11 52 0,'-24'24'130'0,"6"-1"-65"15,7 1-41-15,-2-1 29 0,2 12 25 16,5-1-27-16,1 14-20 15,5 4 5-15,0 2-9 16,0 3-6-16,0 2-6 16,0-1-7-16,5-4-3 15,7-3-1-15,-7 8-4 16,2-7 3-16,-1-4-3 16,-6-2-28-16,0 1-66 15,0-17-150-15</inkml:trace>
  <inkml:trace contextRef="#ctx0" brushRef="#br0" timeOffset="162455.99">11306 116 90 0,'0'0'286'0,"0"0"-215"15,0 0-52 1,0 0 22-16,-6 0-2 0,-5 0-9 15,4 0-19-15,-10 0-9 16,-1 0-2-16,7 7 1 16,-1-2-1-16,0 7-1 15,1-7 1-15,-7 7-28 16,-6 0-46-16,-5-7-121 16</inkml:trace>
  <inkml:trace contextRef="#ctx0" brushRef="#br0" timeOffset="163402">11282 198 89 0,'7'7'235'0,"-7"4"-204"15,0 6-9-15,0 24 59 16,0 6-3-16,0 17-28 16,0 12-16-16,0 1-7 15,-7 5-6-15,-10-7-12 16,5 7-1-16,1 0 0 16,-7-6-2-16,12 0-3 15,-5-11-3-15,5-13 2 16,-1-17-5-16,2-6-20 15,5-11-32-15,-12-1-57 16,-17-5-94-16</inkml:trace>
  <inkml:trace contextRef="#ctx0" brushRef="#br0" timeOffset="163927">11148 467 166 0,'0'7'177'0,"-6"9"-129"15,-29 2-19-15,-6 6 46 0,-18 0-12 16,-16 4-16 0,-25 1-19-16,-11 1-11 15,-12-1-7-15,-17 1 1 0,-24-14-3 16,6 2-6-16,-5 0 0 15,-8-1-3-15,2-4-1 16,-1 3-27-16,1 2-31 16,-1-6-56-16,-12 11-59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9-01T19:04:34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29165 14030 711 0,'0'0'144'0,"0"0"-62"15,0 0 33-15,0 0 45 16,0 0-90-16,0 0-30 16,0 0-12-16,-15 0-5 15,15 0-6-15,0 0-7 16,0 0-6-16,0 0-4 15,0 0 0-15,11 0 0 16,2 4 6-16,9 2-4 16,5 3 3-16,8-5-2 0,13 1-3 15,4-3 0 1,4 1-17-16,-2-1-51 0,-12 4-91 16,-38-4-122-1,-4 0-315-15</inkml:trace>
  <inkml:trace contextRef="#ctx0" brushRef="#br0" timeOffset="290.342">29067 14363 359 0,'0'0'258'16,"0"0"-205"-16,0 0 20 0,0 0 77 16,0 0-41-1,0 0-28-15,58 18-30 0,-33-18-5 16,3 0-5-16,3 0-12 16,-4 0-8-16,4 0-10 15,-2 0-7-15,0 0-4 16,4 0-4-16,1 0-37 15,-25 0-110-15,0 0-220 16</inkml:trace>
  <inkml:trace contextRef="#ctx0" brushRef="#br0" timeOffset="831.341">29686 14590 753 0,'0'0'90'16,"0"0"-40"-16,0 0 72 0,0 0-6 16,0 0-76-1,0 0-17-15,21-118-12 0,-2 85 6 16,4-5-9-1,1-13-3-15,3-1 0 0,4-5-5 16,3-1 0-16,-1 2-1 16,0 2 0-16,1 11 1 15,-5 7-1 1,-4 7 1-16,-6 4 1 0,-3 7-1 16,-3 4 2-16,-1 8-1 0,-8 6-1 15,0 0 0 1,-1 0 0-16,-3 0-1 0,0 0-5 15,2 15 1 1,2 14 5-16,0 10 5 0,4 4 2 16,-2 0-3-1,1 6 2-15,-1 0 0 0,-1 0 0 16,0 1 0-16,-1-4-1 16,0-2-1-16,1-1 1 15,-1-5-4-15,0-3 1 16,1-3-1-16,0-6-1 15,-1-3 0-15,-2-9-4 16,-2-4-14-16,0 0-51 16,0-6-115-16,0-4-145 15,-11 0-245-15</inkml:trace>
  <inkml:trace contextRef="#ctx0" brushRef="#br0" timeOffset="1033.265">29963 14366 525 0,'0'0'114'0,"0"0"-75"0,0 0 96 16,0 0 3-16,0 0-87 0,0 0-23 16,127-23-13-1,-74 23-14-15,3 0-1 16,1 0-25-16,-41 0-105 15,-7 0-264-15</inkml:trace>
  <inkml:trace contextRef="#ctx0" brushRef="#br0" timeOffset="1283.282">30464 14341 575 0,'0'0'84'0,"0"0"-32"16,0 0 88-16,0 0-7 16,0 0-66-16,0 0-16 15,151-13-8-15,-109 13-6 16,1 0-12-16,-1 0-8 16,1 0-8-16,-3 0-6 0,-5 0-3 15,-6 0-1 1,-2-7-20-16,-4 0-56 0,-23 1-141 15,0-1-176-15</inkml:trace>
  <inkml:trace contextRef="#ctx0" brushRef="#br0" timeOffset="1582.115">30758 14015 265 0,'0'0'355'0,"0"0"-314"0,0 0-22 16,0 0 113-1,0 0 11-15,0 0-58 0,-37 78-23 16,33-42-4 0,0 6-2-16,0 5-18 0,2 3-10 15,-3-2-3-15,1-3-3 16,2 0-8-16,0-3-7 15,2-4-2-15,0-3-3 16,0-1-2-16,0-10-1 16,0-2-10-16,0-4-30 15,0-18-104-15,0 0-264 16</inkml:trace>
  <inkml:trace contextRef="#ctx0" brushRef="#br0" timeOffset="1911.856">31108 13958 683 0,'0'0'100'16,"0"0"-92"-1,0 0 29-15,0 0 99 0,0 0-71 16,0 0-15 0,-9 109-1-16,3-51-4 0,-2 4-4 15,2 0-14 1,-3 1-9-16,-3-14-6 0,6-4-5 16,-1-8-3-16,3-6-3 15,0-4-1-15,-1-4-4 16,0-8-21-16,1-4-48 15,4-11-121-15,0 0-207 16</inkml:trace>
  <inkml:trace contextRef="#ctx0" brushRef="#br0" timeOffset="2502.311">31212 13837 460 0,'0'0'140'0,"0"0"-93"15,37-131 47 1,-14 107 78-16,6 7-81 0,8 6-49 16,5 10-14-16,6 1 0 0,8 0-2 15,-4 4-3 1,1 18-4-16,-9 5-6 0,-10 7-4 15,-12-1-5 1,-11 2-1-16,-11 3-1 0,0 0-1 16,-6-2 7-1,-32-2 2-15,-9-5-1 0,-8-7 1 16,-3-7-2-16,2-5-2 16,4-2-2-16,13-1-1 15,7-5 1-15,12 0-4 16,9-2 1-16,11 0-1 15,0 0-4-15,0 0 2 16,0 0 1-16,11 0-6 16,16 0 7-16,13 0 3 15,9 0 4-15,3 4-5 16,-2 8 2-16,2 6-4 16,2 6 0-16,-4 9 2 15,-5 5 0-15,-5 7-2 16,-11 0 0-16,-11 1 0 0,-9-2 0 15,-9-6 0 1,0 0 1-16,-11-4 1 0,-22-3 7 16,-10-6 0-1,-11-5 0-15,-8-5 2 0,-7-4-4 16,-11-2-6 0,-9-2-1-16,-12-7-10 0,-14 0-45 15,70 0-230-15,3 0-422 0</inkml:trace>
  <inkml:trace contextRef="#ctx0" brushRef="#br0" timeOffset="3303.093">29664 13338 379 0,'0'0'138'0,"0"0"-90"0,0 0 34 15,0 0 97-15,0 0-83 0,0 0-55 16,0 0-22-1,31-15-4-15,-40 32 0 0,-15 21 6 16,-8 14 10 0,-5 8 0-16,-1 9-1 0,3 6 1 15,-2 2-4 1,2-2-4-16,4-4-5 16,1 0-3-16,4-3-9 15,4-1 2-15,6-3-2 16,10-2-2-16,6-2-4 0,0 3 0 15,31-3 1-15,11 0-1 16,11-4 2-16,10-7-1 16,6-7 0-16,5-6-1 15,1-10 1-15,-1-3-1 16,1-12 1 0,-8-2 0-16,-7-8-1 0,-4-1 0 15,-12 0-1-15,-3 0-1 16,-5 0 0-16,-5 0-8 15,-2 0-12-15,0 0-42 0,-27-1-96 16,0-8-180 0</inkml:trace>
  <inkml:trace contextRef="#ctx0" brushRef="#br0" timeOffset="4184.095">32282 13396 490 0,'0'0'68'0,"0"0"-40"16,0 0 62-1,0 0 32-15,0 0-68 0,0 0-23 16,0 0 24 0,37 80 8-16,-14-26-3 0,-5 10-5 15,-5 13-12 1,-6 9-5-16,-7 5 0 15,0-1-10-15,0 0-3 0,-18-3-8 16,-6 1-3 0,-8-3 0-16,-5-7-4 0,-6-10-2 15,1-6-1 1,0-12-1-16,-3-7 0 0,5-11-4 16,2-9 2-16,3-3 0 15,6-13-2-15,4-5 2 16,5-2-4-1,5 0-6-15,3-9-19 0,5-24-64 16,7 6-190-16,0-7-586 0</inkml:trace>
  <inkml:trace contextRef="#ctx0" brushRef="#br0" timeOffset="4805.171">33229 12801 142 0,'0'0'322'15,"0"0"-279"-15,0 0 32 0,0 0 73 16,0 0-51-1,0 0-48-15,-123 51 14 0,70-13-1 16,-10 6 7 0,5 4-17-16,-2 0-3 0,3 2-1 15,5-5-13-15,1-3-2 0,7-2-8 16,1-5-2 0,9-6-4-16,5-6-4 0,12-7-3 15,8-6-5 1,2-5-6-16,7 0-1 0,-2-4-2 15,2 2-19 1,0-3-60-16,0 0-271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5659.24023" units="1/cm"/>
          <inkml:channelProperty channel="Y" name="resolution" value="9051.65723" units="1/cm"/>
          <inkml:channelProperty channel="F" name="resolution" value="2.82441E-6" units="1/dev"/>
          <inkml:channelProperty channel="T" name="resolution" value="1" units="1/dev"/>
        </inkml:channelProperties>
      </inkml:inkSource>
      <inkml:timestamp xml:id="ts0" timeString="2021-01-27T18:08:58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27292 2443 165 0,'0'7'300'0,"0"-7"-289"0,0 0 43 16,0 0 21 31,0 0-36-47,0 0-18 0,0 0-9 0,0 0 2 0,0 0-5 0,0 0 6 0,0 0-10 15,0 0 2-15,0 0 0 16,5 0 2-16,19 0 2 15,5 0-3-15,24 5 0 16,-1-5-6-16,25 0 3 16,-2 0-7-16,13 0 8 15,0 0-8-15,5-5 3 16,1-8 0-16,0 2-1 0,-1-1 0 16,1 7-1-1,-12-2 3-15,-7 2-4 16,-16-1 5-16,-12 6-7 15,-12 0 6-15,-5 0-3 0,-12 0 2 16,-1 0-1-16,-6 0-1 16,-5 0 3-16,0 0-5 15,-6 0 6-15,0 0-6 16,0 0 1-16,0 0-13 16,0 0-10-16,0 0-13 15,0 0-19-15,-12 0-60 16,-23 0-184-16</inkml:trace>
  <inkml:trace contextRef="#ctx0" brushRef="#br0" timeOffset="380.96">28029 2420 132 0,'0'0'237'16,"-6"0"-183"-16,6 0-57 15,0 0 69-15,0 0-12 16,0 6-31-16,0 11 4 16,0 14 1-16,0 3-6 15,0-5-8-15,0 6 4 16,0 6-11-16,0 6 1 0,0-5 0 15,0 3-3-15,0 8-3 16,0 0-2-16,0 17 9 16,0 1-9-16,0-2 3 15,0 8-5-15,0-2 5 16,6 1-6-16,5-5 6 16,-4-13-5-16,-2-12 3 15,-5-10 0-15,6-13-2 16,0-11 4-16,-6-6-9 15,0-6-2-15,0 0-12 16,0-11-14-16,0-25-64 16,0-34-126-16</inkml:trace>
  <inkml:trace contextRef="#ctx0" brushRef="#br0" timeOffset="1268.96">28941 2450 304 0,'0'0'199'0,"-5"0"-186"16,5-7 63-16,0 7-14 15,0 0-26 1,0-6-13-16,0 6-10 0,0-5-5 16,17-1 3-16,18 0 4 15,12 0-10-15,17 1 4 16,0-2-4-16,12 2 8 16,-5-1-11-16,-1 0 0 15,-6 0 0-15,6-5-2 16,7 5 3-16,-2-5-5 15,2-1 4-15,-2 0-5 0,-10 5 6 16,-1-4-4-16,-17 6 1 16,-18-2 0-16,-17 7 1 15,-12 0 1 1,0 0-3-16,0 0 5 0,0 0-6 16,0 0 5-16,0 0-8 15,0 0 3-15,0 0-8 16,0 0-3-16,0 0-7 15,-12 0-7-15,-11 0-6 16,-7 0-14-16,1 0-28 16,-17 7-62-16,-1-7-93 15</inkml:trace>
  <inkml:trace contextRef="#ctx0" brushRef="#br0" timeOffset="1776.96">29374 2443 51 0,'0'7'282'0,"0"-7"-269"15,0 5 46-15,0-5 31 16,0 0-55-16,0 6-19 15,0 7 1-15,0 10 16 16,0-1-11-16,0 19 2 16,0 6-6-16,0 6-7 15,0 0 0-15,0 5 3 0,0-5-6 16,0 11-9-16,0 1 3 16,0 5 6-16,0-1-3 15,0 8-6-15,12-1 4 16,-7-6-1-16,7 1-2 15,0-7 0-15,-7-23 0 16,8 5 1-16,-13-17-3 16,5-5 5-16,1-7-6 15,-6-5 5-15,0-1-2 0,0 1 0 16,6-6 1-16,-6 6-2 16,0-7 2-1,0 1-2-15,0-6 4 16,0 0-6-16,0 0 6 15,0 0-3-15,0 0 1 0,0 0 3 16,0 0-6-16,0 0-11 16,0 0-27-16,0-29-63 15,0-17-261-15</inkml:trace>
  <inkml:trace contextRef="#ctx0" brushRef="#br0" timeOffset="2828.96">30620 2256 74 0,'0'-11'431'0,"-17"-1"-397"16,4 6-19-16,13 6 64 16,0 0-26-16,0 0-36 15,0 0-7-15,0 0-11 16,-5 0 1-16,5 24 11 16,-6 22 14-16,-5 19-8 0,4 16-10 15,-10 1 7-15,5 6-2 16,-5 6-3-16,4-6-11 15,2-1 3 1,0-11 0-16,4 6-2 0,1-12 2 16,1-11-2-16,5-6 2 15,-6-19-3-15,6-4 4 16,0-12-4-16,0-7 4 16,0-6-3-16,0-5 2 15,0 0-1-15,6 0 2 16,17 0 1-16,12 0-2 15,18 0 2-15,-1 0-6 0,7-11 6 16,12-1-6-16,-7 1 3 16,0-7-1-16,6 6-1 15,0-6 2 1,-6 2-2-16,2-2 3 0,-9 0-2 16,8-5 4-16,-7 5-6 15,-5 0 5-15,-6 1-3 16,-12 11 1-16,-11 1 0 15,-13-2-1-15,-5 7 3 16,-1 0-4-16,1 0 4 16,-6 0-5-16,0 0 5 15,0 0-7-15,0 0 3 16,0 0-3-16,0 0-18 0,0 0-18 16,-6 0-2-1,-16 18-30-15,-20-7-118 16</inkml:trace>
  <inkml:trace contextRef="#ctx0" brushRef="#br0" timeOffset="4245.96">28034 4022 87 0,'-11'12'7'15,"-24"12"113"-15,29-1-118 16,0-17 17-16,6-6 23 16,0 0-10-16,0 0-2 15,0 0 6-15,0 0-1 0,12 0-2 16,17 0-7-16,12-11-4 15,12-7-8-15,11-6-4 16,6-6 4-16,0-4 4 16,1-6-2-16,-7-2-1 15,-5 7 3-15,-13 0-6 16,-17 11 4-16,-5 13-2 16,-13 4-2-16,-5 7-7 15,6 0-4-15,-1 7 3 16,2 22 0-16,9 17 7 15,2 2-5-15,0-8 2 16,-1 8-6-16,0-8 1 0,1-11-2 16,-1-5 1-16,12-7 2 15,6-11-2-15,6 0 3 16,12-6-3-16,16 0 2 16,7-29-6-1,1-12 6-15,4-6-4 0,-11-6 1 16,-12 6 0-16,-5 6-1 15,-18 12 1-15,-18 6-2 16,-11 11 9-16,-6 12-6 16,0 0 2-16,0 0-7 15,5 0 3-15,1 0 1 16,17 18 2-16,1-1 0 16,10 7-1-16,7-12 3 15,11-6-4-15,13-1 4 0,16-5-6 16,1 0 4-16,12 0-5 15,-6-23-1 1,-1-6-5-16,-6-7 3 0,1-5 1 16,-17 7 1-16,-19-1 5 15,-5 11-4-15,-23 7 4 16,-7 10-4-16,-5 2 4 16,-1-1-1-16,-5 6 0 15,12 0 0-15,-1 0-1 16,18 0 2-16,12 0-3 15,6 0 4-15,6 0-5 0,5 0 5 16,6 0-4-16,0-12 1 16,-6 1 0-16,7-1 1 15,-13 0 1 1,-5 0-4-16,-6 0 3 0,-12 12-3 16,-6 0 4-16,-12 0-5 15,1 0 4-15,6 0-2 16,-2 0 1-16,2 7 0 15,11-2-27-15,0 1-62 16,12-6-217-16</inkml:trace>
  <inkml:trace contextRef="#ctx0" brushRef="#br0" timeOffset="10604.96">28784 4776 51 0,'0'0'282'0,"0"-11"-221"16,0 6 9-16,0-13 17 0,0 12-35 16,0 0-14-1,0 6-3-15,0-6-15 16,0 6 1-16,0 0-9 0,5 0-5 15,-5 0-5-15,0 0-3 16,0 0 1-16,0 0-7 16,0 23 10-16,0 13 0 15,0 22 12-15,0 0-12 16,6 7 3-16,0-1-2 16,-1 1-2-16,2-1 0 15,-1-6-4-15,-1-6 5 16,1 2-7-16,0-8 8 15,-1 1-7-15,-5-6 5 16,7-1-2-16,-1-10 0 16,-6 0-1-16,5-2 0 15,-5-10 1-15,0 0-7 0,0-7 0 16,0-4-8-16,6-2 4 16,-6-5-10-16,0 0-4 15,0 0-8-15,0 0-16 16,6-5-56-16,0-36-58 15,5-12-167-15</inkml:trace>
  <inkml:trace contextRef="#ctx0" brushRef="#br0" timeOffset="11484.97">29626 4841 153 0,'11'-12'149'16,"7"-6"-111"-16,-12 7-21 16,-1-1 94-16,-5 0-40 15,12 7-31-15,-12-6-16 16,0 4-2-16,0 1-8 15,0 1 4-15,0-1-9 16,0 0-3-16,0 0 1 16,-12 1 1-16,-5-8-1 15,-1 8-7-15,-11-7 3 0,0 12-4 16,-6-6 6-16,0 6-8 16,5 0 5-16,1 0-2 15,0 11 1-15,-6 1-1 16,6 12-1-16,-6-1 2 15,5 7-4-15,7-2 5 16,-7 14-6-16,19-2 8 16,-1-4-7-16,0-1 2 0,12 0 1 15,0-12-1 1,0 7-1-16,0-1-10 16,30-6 7-16,-7-6-5 15,12-4 6-15,0-13-7 0,6 0 9 16,0 0-3-16,0-18 3 15,0-5 1-15,0-13-1 16,-11 1 5-16,5-6-5 16,-12-6 5-16,0 1-6 15,-5-7 8-15,-1 6 2 16,-5 6 7-16,-6 13-4 16,-6 10 0-16,0 11 1 15,0 2-7-15,0 5 3 16,0 0-12-16,0 0 6 15,0 0-10-15,0 5 7 16,0 20 2-16,0 3 0 0,-6 13 0 16,-6 6 1-16,1 0 3 15,5 5-4-15,0 1 7 16,1 5-8-16,5-4 8 16,0-3-8-1,0 8 2-15,0-6 0 0,0 6 0 16,0-2 0-16,0-3-4 15,11-2 6-15,12 1-6 16,-11-7 7-16,6 1-7 16,-7 1 6-16,0-14-4 15,-4-4 1-15,4-1 1 16,-5-12-2-16,0-11 3 16,-6 0-6-16,6-6 1 0,-6 0-11 15,0 0 2-15,0 0-14 16,0 0-29-16,6-29-72 15,0-19-138-15</inkml:trace>
  <inkml:trace contextRef="#ctx0" brushRef="#br0" timeOffset="12952.96">30416 5116 106 0,'0'0'198'15,"11"0"-79"-15,-11 0-76 0,0 0 58 16,0 0-41 0,0 0-25-16,0 0-6 15,0 0-18-15,0 0 7 0,0 0-8 16,0 0-1-16,0 0-4 15,-11 0-3-15,-7 0 3 16,-6 11-3-16,-5 7 4 16,-1-1-9-16,8 2 8 15,-8 3-7-15,1-3 5 16,5 4-4-16,6-6 0 16,2 7 1-16,3-1-3 15,-4 0 5-15,-1 6-5 16,7-5 6-16,5 5-7 0,6-6 6 15,0 7-6 1,0-13-3-16,12 7-3 16,6 0 2-16,11-8 4 0,6 2-5 15,5-1 4-15,8-11-7 16,9 1 7-16,9-7-7 16,-2 0 4-16,0 0-5 15,-5-13 10-15,-13-4 0 16,-11-12 2-16,-6 0 3 15,-11-6-3-15,-12-1 5 16,-6 1-4-16,0 0 10 16,0-5-2-16,-24 4 1 15,-11 7-4-15,-5-6 0 16,-13 0-1-16,-6 0-3 16,-5-1 3-16,-12 8-4 0,5-8 7 15,1 13-9 1,6 0 7-16,6 5-4 0,-1 0 1 15,18 1 1-15,1 0-2 16,4-2 4-16,13 3-7 16,-6 3 7-16,5-4-7 15,13-1 9-15,-7 7-7 16,7-1 2-16,-2-6-1 16,8 7 0-16,5-1 4 15,0 1-4-15,0 4 7 16,0 2-10-16,0-6 6 15,5-2-8-15,30 2 3 16,0-1-1-16,7 0 1 0,4 1 0 16,7 4-1-16,0-4 4 15,-1 6-5-15,-5 5 5 16,-6 0-7-16,0 0 8 16,-11 0-7-16,-8 5 0 15,-4 6 0-15,-6 14 0 16,-12-2 4-16,5 11-2 15,-5 14 4-15,0-7-5 16,-11 5 10-16,-13-4-9 16,2-8 6-16,-8-5-3 15,7 0 0-15,-1-5 0 16,7 6-2-16,-12-19-7 16,0 6-25-16,-6-10-27 0,-1-7-71 15,6 0-179-15</inkml:trace>
  <inkml:trace contextRef="#ctx0" brushRef="#br0" timeOffset="13492.96">30784 4847 429 0,'0'-18'70'0,"0"-11"-52"16,0 5 78-16,0 8-57 15,0-2-16 1,0-5-5-16,0 10-2 16,0-4-6-16,0-1 7 0,0 12-3 15,0-5-11-15,0 5 3 16,0 0-2-16,6-6 1 15,5 1-7-15,0 6 5 16,7-2-8-16,12-4 8 16,-1 4-6-16,0 7 3 15,6-6-1-15,0 6 0 0,0 0 2 16,0 0-5-16,-6 0 4 16,1 18-6-1,-7 11 5-15,1 1-3 16,0 11 3-16,-7 5 1 15,-12 7-2-15,-5 12 3 16,0-8-2-16,-5 2 4 0,-12-1-5 16,-7-11 6-16,-11-6-6 15,0 1 6-15,-7-13-2 16,2-12 1-16,5-5 0 16,0-7 0-16,0-5 2 15,-1 0-10-15,1-23 3 16,0-12-12-16,0-12-7 15,11-4-25-15,13-14-34 0,11-5-149 16</inkml:trace>
  <inkml:trace contextRef="#ctx0" brushRef="#br0" timeOffset="15944.96">28707 6215 231 0,'-11'6'165'0,"5"5"-167"15,6-11 64-15,0 0 3 16,0 0-42-16,6 0-12 15,29 0 0 1,5 0 7-16,19 0-7 0,11 0 9 16,1-5-14-16,10 5 11 15,1-6-8-15,0 0 2 16,-6 0-5-16,12 0-4 16,0-5 2-16,5 5-4 15,12 0 3-15,24-6-4 16,0 6 6-16,5-6-7 15,-5 7 6-15,-6-1-3 0,-6-6 2 16,-6 12 1-16,-11-11 0 16,-1-1 2-16,-6 6-7 15,1-11 8-15,-6 4-9 16,5-3 8-16,1-8-8 16,-6 12 5-16,-6-5-4 15,-1-1 2-15,-17 7 0 16,-5-7-3-16,-12 6 5 15,-6-6-5-15,0 2 7 16,-12-2-8-16,-5-5 9 16,-1-7 6-16,1-5 1 15,-7-5-10-15,1-14 0 16,4-15 0-16,-4 4-5 16,-6-23 6-16,0 1-7 15,-1-6 8-15,-11-13-6 16,0 1 3-16,0 5-2 15,0 0-2-15,0 18 3 0,-11 13-4 16,-7 5 5-16,1 11-4 16,-7 0 4-16,6 0-6 15,1 0 7-15,-6 1-5 16,-1-1 1-16,7 1 0 16,-6-1 1-16,5 12 1 15,-5-5-4-15,-1 10 5 16,-11-4-6-16,6 5 6 0,-13 5-6 15,13 6 4 1,-11 1-3-16,5 6 1 16,-13 6-1-16,-4-1 0 15,-6 12 4-15,-6 0-5 16,-1-6 8-16,1 6-7 0,5 0 6 16,1 0-4-16,-6-5 1 15,-7-2 0-15,1 1 1 16,-6 6 0-16,12-6-3 15,-7 6 4-15,-5 0-5 16,7 0 7-16,-8 0-6 16,1 0 2-16,-6 0 0 15,-6 0-1-15,-5 12 2 16,-6 6-3-16,5-1 5 16,12 0-6-16,1 2 6 15,15-2-5-15,2-6 3 16,-6 7-2-16,6 5 2 0,-6-5-1 15,-12 11 0-15,-6-6 1 16,0 7-3-16,-11 5 4 16,11-6-5-16,7 7 7 15,4-13-7-15,7 6 4 16,6-6-1-16,5 0 0 16,1 7 1-16,10-7-3 15,-4 0 4-15,-6 1-5 16,-1-1 4-16,-5 1-5 15,5 0 3-15,7-8-3 16,5 8 2-16,18-7-1 16,-6 8 0-16,17-2 2 15,-6 5-5-15,7-10 4 0,5 11-3 16,-5 1 7-16,5 4-4 16,0 1 2-16,7 12-2 15,-1-6 2-15,0 1 0 16,6 4-2-16,0-5 4 15,0 0-5-15,0 0 6 16,0 6-8-16,0 5 7 16,0-5-3-16,0 6 1 15,0-1-1-15,0 7 1 16,6-1 0-16,0 7-4 16,5-1 5-16,1-6-7 0,5 0 8 15,1-10-8-15,-12-8 5 16,5-4 1-16,7-7-1 15,-6-6 1-15,0-5-2 16,-1-6 5-16,1-1-6 16,0-5 6-16,-1 0-6 15,2-1 5-15,9 2-2 16,8 4 0-16,4 2 0 16,19-2 0-16,12 1 2 15,5-1-4-15,17 1 4 16,1 6-3-16,-5-2 4 15,-2-3-6-15,-5 4 3 16,-11-5 1-16,-1-1-1 16,-6-5 0-16,1-6-1 0,0 0 7 15,5 0-2-15,-5 0 4 16,5 0-9-16,0 0 5 16,-5-11-3-16,-6-1-1 15,-2 1 1-15,-9 4-2 16,-7 7 2-16,-11 0-3 15,-7-5 4-15,-6 5-4 16,-11 0 5-16,0 0-6 16,0 0 4-16,0 0-2 15,0 0-1-15,0 0 2 16,0 0-4-16,0 0-11 16,0 0-19-16,0 0-50 15,-11-6-157-15</inkml:trace>
  <inkml:trace contextRef="#ctx0" brushRef="#br0" timeOffset="30826.96">24431 1596 1 0,'0'0'3'0,"0"0"0"16,0 0-4-16,0 0 5 15,0 0-3-15,0 0 0 16,0 0-1-16,0 0 2 0,0 0 1 16,0 0-4-16,0 0 3 15,0 0-3-15,0 0 3 16,0 0-4-16,0 0 3 16,0 0 0-16,0 0-4 15,0 0-13-15</inkml:trace>
  <inkml:trace contextRef="#ctx0" brushRef="#br0" timeOffset="102697.959">24596 1702 57 0,'0'-7'236'0,"-7"-4"-229"15,-10 5 6-15,-1-11 34 16,7 4-16-16,-1 8-17 0,12 5-3 16,0 0-14-16,0 0 3 15,0 0 8 1,0 0-3-16,0 0 3 16,0 0 2-16,0 0 11 0,0 0-4 15,0-6-4-15,0 6 4 16,0 0 2-16,0 0-5 15,0 0-7-15,0 0 2 16,0 0-8-16,0 0 4 16,0 0-9-16,0 0 2 15,0 0-2-15,0 0 1 16,0 0 0-16,0 0 2 0,12 0 2 16,-1 0-1-1,-5 11 2-15,6 2-1 16,-6-2 4-16,12-5-3 15,-13 0 2-15,1-1-2 0,0 1-1 16,-1-6 1-16,-5 0-3 16,7 7 3-16,-1-7-4 15,-1 0 5-15,1 5-4 16,0-5 2-16,0 0-1 16,-6 6 1-16,6-6 0 15,-6 0-3-15,6 5 4 16,-1 2-3-16,6-7 3 15,7 5-4-15,0-5 5 16,5 6-3-16,6 0 0 16,6 0 0-16,-11-1 0 15,0 1 1-15,-1 6-2 16,1-12 2-16,-7 6-3 16,1 1 5-16,4-2-4 0,2 1 1 15,0 6 0-15,-1-7 0 16,0 7 0-16,6-1-1 15,1-5 3-15,5 6-4 16,6-1 4-16,0-4-3 16,6 4 2-16,-6 1-1 15,6-6 0-15,-12 6 0 16,6-7 0-16,-7 8 1 16,-4-8-3-16,10 6 4 15,-4 1-3-15,-1 0 6 16,6-6-5-16,0-6 3 15,0 5 0-15,-6-5-1 0,0 0 1 16,0 6-3-16,0-6 2 16,0 0-3-16,0 0 4 15,1 0-5-15,-1 0 3 16,0 0-1-16,5 0 1 16,8 0-1-16,-8 0-1 15,1 0 3-15,6 0-4 16,-6 7 3-16,0-7-2 15,-11 5 3-15,5-5-3 16,0 0 1-16,-6 6 1 16,6-6-2-16,0 0 2 15,-6 0-2-15,12 0 3 16,-6 0-3-16,12 0 2 0,0 0-2 16,-1 0 2-16,7 0-1 15,-6 0 0-15,0 0 0 16,-1 0 0-16,-11-6 1 15,7 6-2-15,-7-5 2 16,0-8-2-16,-6 8 3 16,0-7-3-16,1 1 2 15,-1-1 0-15,6 1-1 16,0 4 0-16,5-4-1 16,-10-1 4-16,6 1-6 15,4-2 7-15,1-4-8 16,1 6 7-16,4-2-3 0,-6-4-2 15,2-1 2-15,-13 7 0 16,1-1 2-16,-8 6-4 16,2-6 5-16,-6 1-6 15,5 5 7-15,0-6-6 16,1 7 2-16,-1-7 1 16,-6 1-1-16,1 4 0 15,6-10-1-15,5 5 2 16,1 0-4-16,5 1 6 15,-13 5-6-15,7 0 5 16,-11-5-2-16,0 4 0 16,5-4 1-16,6-1-2 0,-5-6 3 15,0 7-4-15,-1-7 5 16,0-6-4-16,1 2 3 16,-1-8-3-1,6 7 2-15,-6-1-1 16,1 1-1-16,-6 5 3 0,-7 1-4 15,7-1 4-15,-7 2-3 16,2 3 2-16,-2 1-2 16,-5 0 2-16,-1 7-2 15,-5 5 2-15,6-6-1 16,-6 6-1-16,0-6 3 16,0 6-4-16,0 0 4 0,0 0-4 15,0 0 4-15,0 0-4 16,0 0 3-16,0 0-1 15,0 0 0 1,0 0 0-16,0 0-2 16,0 0 3-16,-6 0-1 0,-16 0 1 15,-8 0-4-15,-11 0 5 16,-6 0-3-16,-5 0 2 16,-13 0-1-16,1 6-1 15,-6 5 2-15,5 7-2 16,1 1 3-16,12-3-4 15,4 8 4-15,8 0-5 16,5-1 3-16,6 0 0 16,5-5-2-16,6 0 2 0,7-2-2 15,5 2 5 1,0-7-7-16,0-11 5 16,6 6-4-16,0-6 4 15,0 0-3-15,0 0 0 0,0 0 2 16,0 0-1-16,0 0 3 15,23 0 0-15,7 0 0 16,11-6-3-16,0-5 5 16,5-7-6-16,-4-5 5 15,-2 0-2-15,1-6-1 16,6-7 1-16,-6 13-2 16,-12-5 3-16,6 3-3 15,-6-4 3-15,1 6-4 16,5-1 4-16,-12 1-2 15,-5 5 0-15,5 6 0 0,6-5 0 16,-5 5 1-16,5 1-2 16,-5 0 2-16,-7 5-2 15,6-6 3-15,-10 7-3 16,-8-2 2-16,1 7 1 16,-6 0-3-16,0 0 1 15,0 0-6-15,0 0 1 16,0 24 3-16,-11 4 5 15,-2 13-4-15,-4 0 4 16,-6 12-2-16,5-5-1 0,-12 3 1 16,13 3 0-1,-6 3 1-15,5-4-4 16,12 0 4-16,-11-12-4 0,11 6 5 16,0-6-3-16,6-7 0 15,-6-4 1-15,6-7-1 16,0-5 1-16,0-13-3 15,0 8 4-15,0-13-3 16,0 0 4-16,0 0-3 16,0 0 6-16,0 0-4 15,0 0 2-15,0 0-3 16,0 0 2-16,-5 0 0 16,5 0-22-16,-18 0-42 15,-12-13-193-15</inkml:trace>
  <inkml:trace contextRef="#ctx0" brushRef="#br0" timeOffset="168444.96">24174 1713 9 0,'0'5'305'0,"0"2"-272"16,0-7 22-16,0 0 2 16,0 0-34-16,0 0-2 15,0 0-4-15,6 0-12 16,-6 0 2-16,0 0-1 0,0 0-2 15,0 0-4-15,0 0 5 16,0 0-3-16,0 0 1 16,0 0-3-16,0 0 1 15,0 0 1-15,0 0 0 16,0 0 2-16,0 0-4 16,0 0 5-16,0 0-2 15,0 0 3-15,0 0-2 16,0 0 0-16,0 0 0 15,-6 0 0-15,-5 0-1 16,-7 0-5-16,0 0 5 16,-11 0-4-16,-6 0 5 0,-6 0-4 15,0-7 2-15,-6 7 0 16,1-5 2-16,4 5 3 16,7-11-1-16,-5 4 2 15,5 1-5-15,5 1 3 16,1-1 0-16,0-6 2 15,5 7-5-15,1-8 0 16,0 8 6-16,-6-7-4 16,-1 6 1-16,1-12-3 15,-6 1 1-15,6-1-2 16,5-5 6-16,0-1-5 16,1 1 5-16,0 0-3 15,0 5-4-15,-1-10 3 0,7 4-3 16,5 0 3-16,-5-5-3 15,4 6 2-15,8-7-3 16,-7 1 3-16,6-6-2 16,0 0 1-16,6 5-2 15,-6-4 0-15,6-6 2 16,-5 3-3-16,5-3 2 16,0-1-2-16,-6 5 3 15,6 2-3-15,0-1 1 16,0-7 1-16,0 14-1 15,0-8 1-15,0-5-2 0,0 13 3 16,0-2-4-16,6 1 4 16,5-7-5-16,1 8 5 15,5-2-2-15,-4 1 0 16,4-1 0-16,-5 7 0 16,5 0 1-16,1 5-5 15,5-11 7-15,0 11-7 16,1-5 5-16,-1 6-3 15,7-1 1-15,-1 1 1 16,0-1 0-16,12 6 0 16,-6-5-1-16,6-1 1 15,6 7-3-15,-1 5 6 16,7 0-7-16,0-5 5 16,-12 11-3-16,-1 0 2 0,-11 0-1 15,7 0-2-15,-7 17 4 16,7-6-3-16,-1 7 3 15,-6 5-4-15,-6 0 4 16,0 8-3-16,-5-3 2 16,11 8-2-16,-12-2 2 15,7 1 0-15,0 1-1 16,-13-1 1-16,7 5-2 16,6 1 3-16,-7 0-3 15,-5 0 4-15,-1 0-3 16,1 0 0-16,-7-6 1 15,8 6-3-15,-8-5 4 0,1 10-3 16,-6-5 3-16,6 6-4 16,-6-1 4-16,0 2-3 15,0 4 3-15,0-5-1 16,0 0-1-16,-12 5 2 16,7-11-3-16,-13 0 4 15,6 6-4-15,-11-6 4 16,11-7-5-16,-6-4 4 15,-5 0-1-15,11-7-1 16,1 0 2-16,-13 0-1 16,6 1 1-16,7-12-3 15,0 6 5-15,-1-7-5 0,-5 1 3 16,10-7-1-16,-4 1 1 16,-7 0 0-1,12 0-1-15,-5-6 1 16,5 5 0-16,0-5 2 0,0 0-2 15,6 0 4-15,-12 0-5 16,12 0 3-16,-5 0-2 16,-1 0 0-16,6 0 0 15,-7-5-1-15,2 5 1 16,-1-6-3-16,0 0-6 16,1-5-21-16,-2-1-35 15,1-6-110-15</inkml:trace>
  <inkml:trace contextRef="#ctx0" brushRef="#br0" timeOffset="171576.96">24812 6794 386 0,'0'0'88'0,"0"0"-88"16,0 0 48-16,0 0 7 16,0 0-30-16,0 0-8 0,-7 0 3 15,-4 11-8-15,-6 8 8 16,-1-2-1-16,-6 0-9 16,1 1 1-16,-12 5-4 15,6-11 5-15,-18 6-7 16,6-1 3-16,-6-6-6 15,-6 2 2-15,13-2-3 16,-1 1 0-16,0-6 2 16,6-1-3-16,-6-5 3 15,-1 0-3-15,2 0 5 16,-6 0-5-16,4-5 4 16,-4-13-1-16,-2-6 1 0,2-4-1 15,-7-2-4-15,-5-11 4 16,5-6-5-16,1 1 5 15,4-13-4-15,2 7 3 16,5-7-3-16,-6 1 0 16,12 5 2-16,0-5-2 15,6-1 1-15,5 1-3 16,6 5 5-16,1-5-5 16,12-1 6-16,-2 6-6 15,7-5 4-15,0 5-2 16,0 0 1-16,0 7 0 15,12-6-1-15,18-1 2 0,-1 0-3 16,12-5 3-16,-1 11-4 16,2 11 5-16,-7-4-3 15,5 11 1-15,8-1 0 16,-2 7-1-16,13 0 1 16,-6 11-3-16,5-6 5 15,6 6-5-15,-5 7 4 16,11 5-3-16,5 0 3 15,-4 0-3-15,5 24 0 16,-6-1 1-16,6 18 0 16,0 0 2-16,-12 5-3 15,0 7 3-15,-16-6-5 0,-8 11 5 16,-16-11-4-16,0 5 1 16,-13 1 1-1,1-1 0-15,-6 1 3 16,-6 0-2-16,6 0 4 15,-6-7-4-15,0 7 5 0,0-1-4 16,-18 7 2-16,6-1-1 16,-6 7-2-16,-4-6 2 15,-2 0-2-15,0-2 2 16,-5-4-3-16,0-6 4 16,0-1-5-16,-6-5 5 15,0-6-3-15,0 1 1 0,0-7-1 16,-7-6 2-16,13-5-1 15,1-6-1 1,4-1 2-16,0 0-4 16,13-11 4-16,-1 6-6 15,0-6 3-15,1 0-3 0,-1 0-5 16,0-6-14-16,-6-11-20 16,1-6-38-16,5 0-83 15,6-13-154-15</inkml:trace>
  <inkml:trace contextRef="#ctx0" brushRef="#br0" timeOffset="174494.979">25116 4548 30 0,'-6'-5'315'15,"-11"-1"-297"-15,4-6-1 16,8 1 60-16,5 5-13 16,-6 0-24-16,6 6-11 15,0 0-11-15,0 0-13 16,0 0 15-16,0 0-6 15,0 0-9-15,0 0-3 16,11 0-1-16,7 0 1 16,12 0-1-16,-1 0 1 15,6 0-2-15,0 0 3 16,-6 0-4-16,0 12 2 0,-5-7-1 16,0 8-1-16,-13-2 1 15,0 1-4-15,2-1 4 16,-13 12-3-16,0-5 4 15,-18 12-2 1,-17-2 4-16,0 1-3 0,0 1 2 16,-7 6-2-16,2-2 0 15,16-11 2-15,7 7-4 16,-1-7 4-16,12 0-4 16,-5 1 6-16,4 0-8 15,2-7 6-15,-1 0-1 16,0 1-1-16,1 0 0 15,5-7-1-15,0 6 3 0,0-4-6 16,0-2 7-16,0 7-9 16,5 0 4-16,7-1-1 15,11 6 0 1,7-5-1-16,5 6-1 0,0-2-1 16,-1 2-1-16,-4-6 5 15,-7-1-2-15,1-6 5 16,-13 7-4-16,2 0 3 15,-8-6-1-15,-5-1-1 16,0 12 1-16,0-5-1 16,0 11 3-16,0 1-3 15,0-1 4-15,0-6-5 0,0 7 5 16,0-7-3-16,0 0 1 16,0 0 0-1,0 1-1-15,0 6 2 16,0-7-2-16,0 6 2 0,0-12-3 15,0 13 5-15,0-6-5 16,-5 10 2-16,-8 1-1 16,8 1 1-16,-7 10 1 15,0-11-1-15,-5 7 4 16,-1-8-3-16,-6-4 3 16,7-7-5-16,0-5 5 15,0-1-4-15,-1-11 2 16,0 5-3-16,1-11-13 0,-7 0-34 15,0 0-79 1,-5-34-114-16</inkml:trace>
  <inkml:trace contextRef="#ctx0" brushRef="#br0" timeOffset="176002.96">25940 1216 108 0,'0'-6'285'0,"18"0"-260"16,-1 0-20-16,-17-6 86 15,13-5-47-15,-13 11-18 16,5 6-2-16,-5-6-22 16,6 6 0-16,-1 0-2 15,19 0 2-15,0 0-4 16,5 6 3-16,0 5-2 15,6 13 1-15,-5 5-1 16,-7-5 1-16,0 5 0 16,1 0-2-16,-12-5 3 15,-1-1-2-15,-5 0 2 16,-6 0-6-16,0-5 5 0,0 0-3 16,-12 0 2-16,-11 5 2 15,-6 6 0-15,-12 1 3 16,-12-7-6-16,12 6 5 15,0-6-5-15,6 1 4 16,6 0-2-16,-1-1-1 16,13-5 2-16,5-7-2 15,1 1 2-15,5-1-3 16,6 1 3-16,0-1-5 16,0 1 6-16,0 1-5 15,0 3 2-15,0-4 2 16,0 0 0-16,17 5 1 0,7 1-2 15,5-6 1 1,0 6-1-16,6-7 2 0,-11 6-5 16,5-4 4-16,-5-2-2 15,-19 1 1 1,7-7 0-16,-12 1-3 0,0 0 2 16,0 0-3-16,0-1 3 15,0 8 0-15,-12 5 2 16,0-2-2-16,-5 8 2 15,-7 0-1-15,7-8 0 16,-1 15 1-16,0-9-2 16,2 2 3-16,-8-1-3 15,13-11 2-15,-7 11-2 0,6-5 3 16,7-7-3-16,-8 1 1 16,13 6 0-1,-5-7-2-15,5 7 3 16,0-1-4-16,0 2 5 0,0-8-4 15,0 6 5-15,11 6-5 16,-4-5 2-16,4 5 1 16,-5 1-1-16,-1 0 0 15,-5-1-2-15,0 0 2 16,0 7-2-16,-11-7 4 16,-13 7-6-16,1-2 6 15,-7-5-2-15,2-5 0 0,-8 6 2 16,7-12-2-16,-1-1 0 15,2-5-15 1,-8-1-44-16,-10-5-98 16</inkml:trace>
  <inkml:trace contextRef="#ctx0" brushRef="#br0" timeOffset="207291.96">5913 13501 66 0,'6'0'150'0,"-6"0"-116"0,0 0-12 16,0 0 29-16,0 0-1 15,0 0-19-15,0 0-14 16,0 0-11-16,0 0 4 16,0 0-4-16,0 0-2 15,0 0-2-15,0 0-3 16,0 0 7-16,0 0-11 15,0 0 11-15,0 0-11 16,0 0 10-16,0 0-10 0,0 0-8 16,0 0-13-16,0 0-31 15,0 0-25-15,0 0-90 16</inkml:trace>
  <inkml:trace contextRef="#ctx0" brushRef="#br0" timeOffset="208396.96">5913 13501 14 0,'-129'-77'257'0,"112"77"-202"0,17 0-35 15,0 0 56-15,0 0 7 16,-6 0-43-16,6 0-12 16,0 0 0-16,0 0-15 15,0 0 10-15,0 0-18 16,0 0 6-16,0 0-7 16,0 0 4-16,0 0-3 15,0 0-4-15,0 0 3 16,18 0-6-16,4 0 8 15,8 0-7-15,11 0 9 0,-6 0-11 16,6 0 9-16,12 0-5 16,0 0 2-16,4 0-2 15,9 0-2 1,4 7 5-16,-1-7-8 0,8 0 9 16,-13 0-10-16,6 5 9 15,-11 2-6-15,-1-7 2 16,-6 5 1-16,1 1-2 15,0-6 4-15,6 6-7 16,-19-1 8-16,1-5-9 16,-5 12 11-16,-7-12-11 15,-6 7 7-15,1 4-2 0,-6-11-1 16,-7 0 2-16,-6 6-4 16,-5-6 7-1,0 0-8-15,0 0 9 16,0 0-10-16,0 0 7 0,0 0-6 15,0 0 0-15,0 0 1 16,0 0-2-16,-11 0 7 16,-12 0-8-16,-12 0 10 15,11 0-10-15,-11 0 13 16,0 0-12-16,0 0 6 16,-12 0-1-16,1 0 0 15,-7 0 2-15,-12 0-4 16,-5 0 6-16,-6 0-9 0,-12 0 11 15,7 0-12 1,-1 0 11-16,5 0-7 16,19 0 2-16,5 0 1 15,13 0-2-15,4 0 4 0,13 0-7 16,5 0 9-16,7 0-9 16,5 0 10-16,0 0-10 15,6 0 7-15,0 0-3 16,0 0 0-16,0 0 1 15,0 0-5-15,0 0 9 16,0 0-10-16,6 0 10 16,11-6-12-16,18 6 12 0,12 0-7 15,12 0 2 1,11 0 2-16,12 0-3 16,5 0 3-16,1 0-6 15,0 0 9-15,-12 0-10 0,-11 6 11 16,-19 0-11-16,1-1 7 15,-17 1-2-15,-1 0-1 16,-7-1 3-16,-9-5-5 16,-8 0 7-16,7 0-8 15,-12 0 9-15,0 0-10 16,0 0 9-16,0 0-5 16,0 0 0-16,0 0 3 15,0 0-5-15,0 0 6 16,0 0-8-16,0 0 8 15,0 6-15-15,0-6 4 16,-12 6-28-16,1 6-16 16,-13 1-47-16,1-8-50 0,5-5-161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9-03T13:04:54.2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7265 2975 413 0,'0'0'404'0,"0"0"-339"16,0 0 28-16,0 0 118 15,0 0-54-15,0 0-72 16,0 0-28-16,-2 47 7 16,2-47-12-16,0 0-18 15,0 0-7-15,0-15-7 16,-4-10-10-16,2-13-6 16,-6-11 0-16,8-11-4 0,0-11-3 15,0-3 2-15,0 0-1 16,0 6-8-16,16-4 3 15,9-3-2-15,2 3 4 16,2 1-4-16,2 7 6 16,0 5 3-16,-3 10-3 15,-1 9 3-15,-4 9 0 16,-5 11-1-16,-5 9 0 16,-9 4 1-16,3 7-4 15,-4 0-3-15,3 0-2 16,12 12-6-16,6 25 7 15,5 21 8-15,0 13 0 16,-2 10 1-16,0 6-1 0,-5-5 2 16,0-1 0-16,-6-8 0 15,2-4-1-15,-7-3 0 16,-2-1-1-16,0-5 1 16,-3-2 0-16,-1-8-1 15,-5-6-6-15,0-4-47 16,0-2-44-16,0-2-51 15,0-34-99-15,-11-2-195 16</inkml:trace>
  <inkml:trace contextRef="#ctx0" brushRef="#br0" timeOffset="200.709">7471 2746 794 0,'0'0'183'0,"0"0"-156"16,0 0 39-16,60-125 85 16,-36 100-45-16,7 8-76 15,2-1-29-15,6 5-1 16,7 4-3-16,1 6-61 16,-34 3-139-16,3 0-230 15</inkml:trace>
  <inkml:trace contextRef="#ctx0" brushRef="#br0" timeOffset="905.78">8034 2770 518 0,'0'0'61'15,"0"0"-15"-15,0 0 88 16,0 0 8-16,0 0-25 15,0 0-63-15,38 97-23 16,-30-91-6-16,4-2-9 16,-5-4-6-16,-3 0 3 15,-2 0 3-15,7-2 22 0,5-26 27 16,3-15-17-16,3-9-39 16,-4-6 5-16,2 0-1 15,-2 1-9-15,-8-1 2 16,5 4 4-16,1 0-3 15,-5 4 3-15,-3 5 0 16,6 5-9-16,-3 9 5 16,-5 7 3-16,0 9 0 15,-4 7-4-15,0 6 2 16,0 2 1-16,0 0-8 16,0 0-4-16,0 0 2 15,0 0-9-15,8 22-13 0,-2 23 4 16,7 13 20-1,1 4 0-15,-3 2 1 0,0-5 1 16,-2-3-2-16,4-6 4 16,1 0-3-16,-3-8-1 15,2-2 0-15,3-7 0 16,-5-3 2-16,-3-10-1 16,4-10 0-16,-5-5 3 15,-3-5-1-15,-2 0 0 16,2 0 3-16,8-5 6 15,3-21 3-15,14-12 11 16,0-11 0-16,5-9-3 16,-3-4 0-16,-2-8-3 15,0-3-4-15,0-3-1 16,0-4-8-16,0-2-1 0,2 1 1 16,5 3-6-16,1 5-1 15,2 5 0-15,-6 10 0 16,-9 17 0-16,-4 10-4 15,-9 15-10-15,-3 9-85 16,-2 7-56-16,-4 0-142 16,-2 0-174-16,0 5-108 15</inkml:trace>
  <inkml:trace contextRef="#ctx0" brushRef="#br0" timeOffset="1147.36">9235 1832 761 0,'0'0'126'0,"0"0"-106"0,0 0 32 16,11 123 118-16,-11-65-36 15,-7 9-46-15,1 7-47 16,-4-1-3-16,10 3-11 16,0-6-16-16,0 0-1 15,0-7-5-15,0-10-2 16,8-6-3-16,5-12-32 15,-5-6-45-15,6-9-54 16,1-11-55-16,-9-9-82 16,-4 0-74-16</inkml:trace>
  <inkml:trace contextRef="#ctx0" brushRef="#br0" timeOffset="1467.54">9130 1915 715 0,'0'0'123'16,"0"0"-56"-16,0 0 121 16,0 0-39-16,0 0-86 15,0 0-53-15,9-78-3 16,42 78 9-16,19 10-1 16,9 20 3-16,6 4-3 15,-6 8-7-15,-6 9 5 16,-4 9 3-16,-5 11-4 15,-10 6-7-15,-14 2 5 0,-18 1-2 16,-11-5 12-16,-11-5 8 16,0-5-2-16,-35-2-14 15,-12-6-4-15,-15-1-7 16,-14 0-1-16,-11-2-12 16,-18-4-80-16,-15 0-82 15,68-46-222-15,2-2-482 16</inkml:trace>
  <inkml:trace contextRef="#ctx0" brushRef="#br0" timeOffset="2052.37">7178 3303 909 0,'0'0'344'0,"0"0"-321"16,0 0 12-16,0 0 113 16,0 0-49-16,0 0-65 15,0 0-17-15,154-11 15 16,-50 7 3-16,26-3-7 16,17 2 7-16,20 3-11 15,23 0 1-15,17 2-7 16,7 0-14-16,0 0-3 15,-2 0 0-15,-14 2-1 16,-22 12 4-16,-30 1-1 16,-18-2-1-16,-26 0 2 15,-10-3-3-15,-19-6 0 16,-13-2 0-16,-15 1-1 16,-14-2 0-16,-11 2-1 0,-4-1 1 15,-8-2 0-15,1 0 1 16,-7 0 0-16,-2 0 0 15,0 0 0-15,0 0-2 16,0 0-4-16,0 0-41 16,0 0-30-16,0-6-25 15,0-6-64-15,-6-3-241 16</inkml:trace>
  <inkml:trace contextRef="#ctx0" brushRef="#br0" timeOffset="6391.62">13644 6013 749 0,'0'0'205'16,"0"0"-184"-16,0 0 89 16,0 0 54-16,0 0-119 15,-122 11-30-15,99-11 17 16,-1 0 11-16,6-5-3 15,-9-7-7-15,0-6-5 16,-4 2 0-16,-2-8 3 16,-5-4 4-16,7-5-10 15,-7-5-9-15,5-7-4 16,2-6-4-16,0-3-3 16,4 1 6-16,2-1-5 15,3 3-4-15,4 2 10 0,2-5-6 16,1 2-1-16,3-5-2 15,6 4 0-15,-3 4-3 16,7 0 4-16,2 0-2 16,0 0-1-16,0-6-1 15,0-4 0-15,0-3 2 16,11-2-2-16,2-3 0 16,3-1 0-16,-1 6 0 15,1 4 1-15,-1 12-1 16,10 3-2-16,0 5 0 0,4 0 2 15,2 3-1 1,2-1 1-16,9 3 0 0,3 4 0 16,4 0 0-1,-2 4-3-15,2 1 1 0,4 2-3 16,5 2 1-16,-2 0 4 16,2 4-1-16,0-2 1 15,0 7-4-15,2 4 4 16,3 5-6-16,-1 2 1 15,5 0 2-15,2 20 1 16,-3 14 1-16,3 4 0 16,-9 6 1-16,-4 0 0 15,-2 1 0-15,-7-3 0 16,-5 1-1-16,-2-3 2 16,-9 1-2-16,0 7 0 0,-4 1-2 15,0 2 2 1,-4 10 1-16,-4-1 1 0,-3 4-1 15,-1 1 0-15,-1 1-2 16,-5 1 1-16,-9 5 0 16,0 1 1-16,0 3-1 15,0-3 2-15,-21-1 0 16,2-5 0-16,-8-7-1 16,-2-2 0-16,0-5 1 15,-2-3-1-15,0-6 4 16,-3-4-4-16,3-4 0 15,2-10 1-15,-2-1-1 0,0-7 0 16,-5-3 0 0,-1-1 5-16,-11-3-2 0,1-2-1 15,-8-5 4-15,-1-2-4 16,-2-2 0-16,0 0 0 16,7 0 1-16,-2-13 1 15,1-7-4-15,8-7-5 16,-3-2-21-16,3-6-25 15,5-9-50-15,6-4-51 16,33 24-176-16,0 0-426 16</inkml:trace>
  <inkml:trace contextRef="#ctx0" brushRef="#br0" timeOffset="7059.56">13573 4812 570 0,'0'0'123'0,"0"0"-97"16,0 0 150-16,0 0-48 15,0 0-77-15,0 0-19 16,0 0 19-16,-16 37-2 16,16-33-24-16,10 4-13 15,3-2 7-15,7 3 11 16,6-2-1-16,3-3-5 16,2 0-8-16,8-4 1 15,-4 0-6-15,5 0-4 16,5 0-4-16,4 0 1 15,-2 0-2-15,-1-10 0 0,4-4-1 16,-2-4-1-16,-1-2-3 16,-5 3-58-16,-8-3-69 15,-16-4-104-15,-18 19-41 16,0-4-82-16</inkml:trace>
  <inkml:trace contextRef="#ctx0" brushRef="#br0" timeOffset="7377.58">13881 4475 36 0,'0'0'668'16,"0"0"-546"-16,0 0-79 0,0 0 125 15,0 0-62-15,0 0-74 16,-21-11-27-16,21 12 6 15,0 27 12-15,0 8 27 16,0 8 6-16,0 5-8 16,0 9-18-16,7 5-2 15,-3-3-11-15,-2 2 7 16,-2-6-19-16,0-2-1 16,0-2-3-16,0-3 2 15,0 1-3-15,-4-4-12 16,-13 1-71-16,-6-7-78 0,17-33-158 15,-6-7-316 1</inkml:trace>
  <inkml:trace contextRef="#ctx0" brushRef="#br0" timeOffset="8347.16">13517 5522 83 0,'0'0'326'15,"0"0"-228"-15,0 0-7 16,0 0 88-16,0 0-41 15,0 0-62-15,-2 7-10 16,2-7 12-16,0 0-14 16,0 0-21-16,0 0-4 15,0 0-3-15,0 0-4 0,2 0-16 16,23 0-3 0,6 0-7-16,11-4 2 15,3-8-2-15,6 3 0 0,3 0 0 16,-1 3-1-16,8-1-1 15,-1 2-3-15,-3 1 1 16,-6 4-1-16,5 0 0 16,-2-2-1-16,-8 2 0 15,-3 0 0-15,-9 0 0 16,-15 0 1-16,-5 0-1 16,-12 0 0-16,0 0-1 15,-2 0 0-15,0 0 1 16,0 0 0-16,0 0-2 15,-2 0-12-15,-25 0-2 16,-10 0 8-16,-19 6 8 0,-11 1 11 16,-3-2-5-16,-1-3-6 15,7 0-1-15,-1 2 0 16,9-1 2-16,12-1-1 16,15 0 0-16,7 1 2 15,9-1-2-15,5-2 2 16,6 0 0-16,2 0 1 15,0 0 10-15,0 0 1 16,0 0 1-16,0 0 2 16,0 0-4-16,10 0-3 15,9 0-7-15,14-9 6 16,19-4-7-16,4 1-1 16,0 4-1-16,-8 3-29 0,-5 5-103 15,-36 0-165 1,-5 0-331-16</inkml:trace>
  <inkml:trace contextRef="#ctx0" brushRef="#br0" timeOffset="10551.81">13889 5937 749 0,'0'0'135'16,"0"0"-132"-16,0 0 114 15,0 0 34-15,0 0-104 16,0 0-47-16,0 0 1 16,-2 10 0-16,2 30 0 15,0 15 24-15,0 9 16 16,0 5-4-16,0 6-2 15,0 5-3-15,0 1-17 16,0-3 6-16,0-7-4 16,0-6-6-16,0-2 2 0,0-10-5 15,0 0-7-15,0-4 4 16,2-4 0-16,3-5-4 16,-5-4 1-16,0-5-1 15,0-4 2-15,0-5-3 16,0-4 1-16,0-5-1 15,0-2 0-15,0-2-1 16,0-2 0-16,0-3 0 16,0-1-23-16,0-3-41 15,0 0-50-15,0 0-108 16,0-9-262-16</inkml:trace>
  <inkml:trace contextRef="#ctx0" brushRef="#br0" timeOffset="12043.349">13785 4168 461 0,'0'0'176'0,"0"0"-112"16,0 0 126-16,0 0-14 15,0 0-74-15,0 0-51 0,0 0-4 16,-5-36 1-16,5 12-24 15,0-8-5-15,0-4-7 16,0-6 3-16,0-5-8 16,0-4-3-16,0-9-2 15,0-5 1-15,5-8-3 16,-3-14 0-16,5-2 2 16,-5 2 0-16,2 7 2 15,-4 17 3-15,2 12-3 16,-2 11-2-16,0 9 5 15,0 7 1-15,0 6-4 16,0 4 0-16,0 8 0 16,0 6-3-16,0 0-1 0,0 0-2 15,0 0-2-15,0 0-1 16,0 0 1-16,0 0 2 16,0 0-5-16,0 0-1 15,0 0 2-15,0 2 2 16,9 9 4-16,-4 0 0 15,8-3 4-15,3 4 3 16,6-2 2-16,9 2 1 16,8-4 3-16,9 0 2 15,10-6-3-15,11-2 0 16,7 0-3-16,8 0-5 16,5 0-2-16,7 0 0 0,1 0 0 15,-6 0-1-15,5 0-1 16,-10 0 2-16,-1 0 0 15,-2-2-1-15,-6-6 1 16,-3 2-2-16,-3 0 1 16,-6-2-1-16,-7 0-4 15,-9 2 4-15,0-2 2 16,-12 2-2-16,-5 0 0 16,-6 0 1-16,-3 2 0 15,-5 2-1-15,-3 0 3 16,8 0-2-16,-1 2 1 0,5-2 0 15,4 2-2 1,5 0 2-16,-1 0-2 0,5 0 0 16,-4 0 3-16,-7 0-3 15,-9 0 0-15,-5-2 3 16,-3 2-2-16,-10 0 1 16,0 0 2-16,0 0 0 15,-2 0-4-15,5-2 3 16,-5 2-3-16,0 0 0 15,0 0-1-15,0 0 0 16,0-3 0-16,0 3-26 16,0 0-64-16,0 0-104 15,0 0-208-15,0 0-216 16</inkml:trace>
  <inkml:trace contextRef="#ctx0" brushRef="#br0" timeOffset="12770.75">15832 3144 162 0,'0'0'146'0,"0"0"-68"15,0 0 32-15,0 0 23 0,0 0 11 16,0 0-7 0,0 0-14-16,-2 6-8 0,2-6-19 15,0 0-9-15,16-14-26 16,6-4-23-16,2-7-11 15,12-3-9-15,-1-4-7 16,17-3-6-16,2-8 1 16,10-5-1-16,7-12-2 15,10-8-3-15,-4-5 1 16,6-1 1-16,-16 10-1 16,-9 12 1-16,-11 7-2 15,-9 10 1-15,-9 8 1 16,-10 5 2-16,-7 8 4 15,-8 6 12-15,-4 4 4 16,0 4-5-16,0 0-15 0,0 0-2 16,0 0-2-16,0 0 0 15,0 0-1-15,0 0 1 16,0 0-1-16,0 0-1 16,0 0 2-16,0 0-1 15,0 0-2-15,0 0-4 16,0 0-6-16,0 0-29 15,0 2-54-15,-6 24-33 16,-4-14-91-16,-1-2-246 16</inkml:trace>
  <inkml:trace contextRef="#ctx0" brushRef="#br0" timeOffset="13889.81">17401 3071 317 0,'0'0'131'0,"0"0"-18"0,0 0 50 15,0 0-18 1,0 0-37-16,0 0-28 0,-25-15 5 16,25 15-18-16,0 0-13 15,0 0-12-15,0 0-9 16,0 0-8-16,0 0-4 15,2 0-11-15,23 0-9 16,20 0 1-16,22 0 13 16,22-3-1-16,13 3-7 15,10 0 2-15,-1 0-6 16,5 0 1-16,2 0-3 16,-7 0 2-16,-4 0-3 15,2 0 1-15,-10 5-1 16,-8-1 1-16,-7-4-1 15,-12 0 1-15,-12 0-1 0,-5 0 0 16,-10-9 0 0,-7-4 1-16,-9 2 3 0,-9 0-2 15,0 0 3-15,-6 2 8 16,-6 2-1-16,-1 5-2 16,-5 0-7-16,-2 2-3 15,0 0 0-15,0 0-6 16,0 0-6-16,0 0-40 15,-11 0-72-15,-3 0-152 16,-1 0-316-16</inkml:trace>
  <inkml:trace contextRef="#ctx0" brushRef="#br0" timeOffset="15175.67">19034 3158 28 0,'0'0'87'16,"0"0"-53"-16,0 0-26 15,0 0 7-15,0 0 1 16,0 0-6-16,-2-4 2 16,2 4 10-16,0 0 9 15,0-2 1-15,0 0-13 16,0 2-12-16,0-4-3 0,0 4 0 15,0 0 12-15,0 0 20 16,0 0 13-16,0 0 9 16,0 0 6-16,0 0-3 15,0 0-9-15,0-2 4 16,0 2 7-16,0 0 1 16,0 0 14-16,0-2 13 15,0-4-7-15,0 0-4 16,0-4-18-16,0-5-13 15,4-3-5-15,10-4-9 16,3-5-8-16,8-4 1 16,8-5-11-16,7-4 0 15,14-7-2-15,2-6-5 16,4-10-3-16,0-8-2 16,9-5 0-16,-9 3 4 0,7 0-6 15,-7 7 2-15,-4 4-3 16,0 8 0-16,-10 6-2 15,-1 8 0-15,-5 3 0 16,-7 7-1-16,3 5 1 16,-14 2 0-16,-1 11 0 15,-10 2-1-15,-7 6 1 16,-4 4 0-16,0 0-1 16,0 0-3-16,0 0-3 15,0 0-2-15,0 0 0 16,0 0 0-16,0 0 0 0,0 0 2 15,0 0-1-15,0 0-16 16,0 14 1-16,0 10-29 16,-4 8-53-16,-5 8-65 15,7-22-104-15,-6-4-97 16</inkml:trace>
  <inkml:trace contextRef="#ctx0" brushRef="#br0" timeOffset="16211.43">20538 3126 227 0,'0'0'244'16,"0"0"-127"-16,0 0 13 15,0 0 73-15,0 0-67 0,0 0-49 16,0 0-25-16,-25-24 11 15,25 24-14-15,0 0-21 16,0 0-10-16,0 0-2 16,0 0-1-16,0 0-3 15,0 0-3-15,0-4-4 16,25-1-3-16,17-3 1 16,28-4-8-16,18 1-4 15,26 0 1-15,13 0-2 16,16 2 2-16,4 0-2 15,5 3 2-15,-6 3-2 16,-12 1 2-16,-13 2-1 16,-23 0-1-16,-19-2 1 15,-14 2 1-15,-14 0-1 16,-1-4 3-16,-13 1-3 0,-1 1 0 16,-5-2 2-16,-4-1-2 15,0 1-1-15,-12-3 4 16,1 2 6-16,-1-1-1 15,-1-1-3-15,-1 0-1 16,-7 3-3-16,2-3 1 16,-4 5 0-16,-4-1-3 15,0 1-1-15,0 2-5 16,0 0-42-16,0 0-50 16,0 0-61-16,-4 0-165 15,-12-8-606-15</inkml:trace>
  <inkml:trace contextRef="#ctx0" brushRef="#br0" timeOffset="19719.26">22126 2998 265 0,'0'0'102'0,"0"0"-69"16,0 0 35-16,0 0 28 16,0 0-44-16,0 0-35 0,0 0 3 15,10 0 13 1,-10 0-2-16,0-2-14 0,0 2-3 16,2 0 4-16,-2 0 6 15,2 0 14-15,0 0 11 16,0-3 0-16,5 1-8 15,-5 0-11-15,5 0-10 16,2-1-6-16,6 1-4 16,8 2-3-16,8 0-3 15,4 0 4-15,8 0-1 16,6 0 3-16,-2 0-1 16,-1 0-3-16,6 0 4 15,-4 9-3-15,2-2-3 16,-5 0 4-16,-3-3-6 15,0 0 2-15,-9-1 0 0,0-1 2 16,-1 0-6-16,-1-2 3 16,0 2 3-16,12 1-1 15,-3-1-3-15,-3 0 0 16,2 0-1-16,-6 0-1 16,-4-2 1-16,-9 3 0 15,-6-3-1-15,-12 2 0 16,-2-2 1-16,2 0 1 15,-2 0-2-15,0 0 0 16,0 0-1-16,0 2 0 0,0-2-4 16,0 5 1-1,0-3-5-15,0 2 4 0,2 5 5 16,0 2 0-16,3 8 2 16,-1 7-2-16,-4 12 5 15,2 9 4-15,0 11-1 16,-2 6 5-16,0 6-1 15,0 4 3-15,0 1-9 16,-8 0 10-16,-5-4-6 16,-1 1-8-16,1-5 6 15,-1-3-1-15,10-2-1 16,-1-4-4-16,5 0 4 16,0-6-4-16,0-1 0 15,0 3 0-15,0 3-1 16,9 3-1-16,-2 2 1 0,2 6 0 15,0 1-1-15,-3-2 1 16,4-3 0-16,-6-9 0 16,-2-3-2-16,0-9 1 15,-2-10 0-15,0-4 0 16,0-7-3-16,0-6 2 16,0-1 0-16,0-2 0 15,0 1 1-15,0-1 0 16,0 4 0-16,0-5-1 15,0 4 2-15,-2-3-1 16,0-3 1-16,0-5 2 16,2-1-3-16,0-3 1 0,0 2-1 15,0-3 3-15,0 0 4 16,0 0-2-16,0 0-5 16,0 0-18-16,0-8-33 15,0-2-103-15,0-5-264 16</inkml:trace>
  <inkml:trace contextRef="#ctx0" brushRef="#br0" timeOffset="21622.42">22764 5130 560 0,'0'0'260'0,"0"0"-192"15,0 0-31-15,0 0 132 16,0 0-43-16,0 0-69 16,0 0-46-16,47-109-5 15,15 97 4-15,16 6-4 16,9 2 1-16,2 4-5 16,-2 0-1-16,-5 0 0 15,-8 10-1-15,-12 8 0 0,-10 2-2 16,-19 7 1-1,-9 9-7-15,-10 6 0 0,-14 10-2 16,0 3 7-16,-12-2-1 16,-32 2 4-16,-14-9 3 15,-13-6 8-15,-12-6-5 16,4-12-2-16,-4-6 1 16,12-8 1-16,15-3-6 15,23-5 3-15,8 0 1 16,16 0 2-16,4 0 3 15,5 0 1-15,0-11-4 16,0-5-6-16,16 2-5 16,22 4-9-16,7 5 0 0,17 5 9 15,9 0 2 1,8 0 2-16,-6 27-3 0,-2 9 2 16,-11 8-1-16,-11 3 0 15,-13 2-6-15,-21 2-6 16,-13 3 1-16,-2-1 7 15,-2 1 0-15,-27-6 5 16,-9-4 2-16,1-4 2 16,-11-5 1-16,0-6-1 15,1-7 3-15,0-2-3 16,12-5 4-16,-1-3-5 16,12-6 1-16,-1-2 1 15,9-1-1-15,1-3-2 16,4 0-2-16,6 0-21 0,0 0-11 15,5 0 0-15,0 2 13 16,0 1 3 0,10 3-21-16,19 8 18 0,11 3 21 15,8 3 8-15,10 5-4 16,5 3 1-16,-3 4 8 16,2 1 26-16,-10-1-16 15,-10-4-11-15,-15-3 1 16,-13-2 4-16,-10 1-1 15,-4-4 4-15,0 2 8 16,-12-2-13-16,-17-2 0 16,-13 0 11-16,-6 2-3 15,-18 0-9-15,-3 5-3 0,-6 1-11 16,-3 4 0-16,-16-2-1 16,-6 4-10-16,-2-2-48 15,-1 6-75-15,16-2-26 16,67-25-17-16,16-5-176 15</inkml:trace>
  <inkml:trace contextRef="#ctx0" brushRef="#br0" timeOffset="22441.24">23138 7474 617 0,'0'0'477'0,"0"0"-430"15,-131 22-47-15,62-22 143 16,-16 0-43-16,-2-2-61 15,-5-16-30-15,11-2 9 16,-4-9 10-16,-2-6-5 16,-7-10-5-16,3-14-2 15,-5-14-3-15,7-13-7 16,2-19-3-16,0-15-2 16,5-12-1-16,10-17 0 15,17-11 0-15,24-7-1 0,17-12-1 16,14-11 2-16,35-11-2 15,32-12 0-15,27-10-9 16,13 9 10-16,20 11 0 16,12 25-6-16,7 32 6 15,10 34-5-15,7 34-5 16,10 36 2-16,12 26 4 16,12 16 4-16,5 22-3 15,1 42 4-15,-3 34 0 16,-7 30 1-16,-29 24-1 15,-12 21-3-15,-34 8-2 16,-27-1-2-16,-26-4 3 0,-25-11-7 16,-32-4 3-1,-8-8 8-15,-23-3-1 0,-35-4 0 16,-21-7 1-16,-10-10 0 16,-13-11 18-16,-10-13 5 15,-3-12-4-15,3-6 1 16,10-7-6-16,-1-3-6 15,5-6 0-15,-2-5 2 16,4-5-10-16,7-12 0 16,4-7 1-16,10-13-1 15,5-12-4-15,-1-14-33 16,0-3-65-16,55-9-51 16,1-22-298-16</inkml:trace>
  <inkml:trace contextRef="#ctx0" brushRef="#br0" timeOffset="23632.97">24927 4927 772 0,'0'0'158'0,"0"0"-127"15,0 0 97-15,0 0 31 16,0 0-75-16,0 0-61 16,0 0-17-16,56-22-6 15,-56 48-2-15,0 21-16 16,0 18 18-16,0 16 28 16,0 1-19-16,-7 4 1 15,1-3-2-15,-6-1-6 16,8-4 1-16,-5-4-3 15,7-5 2-15,-2-9 1 16,4-2-2-16,0-9 0 0,0-6-1 16,0-8 0-16,0-4 0 15,0-8-1-15,8-3 1 16,5-8 1-16,5-2 1 16,7-3-1-16,13-6 5 15,9-1-1-15,10 0 0 16,3 0-3-16,3 0 4 15,-10-8-3-15,-1-4 2 16,-6 2-4-16,-5 0 4 16,-10 2 2-16,-4-2 2 15,-3 4 4-15,-6 2-5 16,0-1-1-16,-7-2-7 16,0 5 7-16,-7-2-5 0,4 4-2 15,-6-2-1-15,-2 0 0 16,0 2 1-16,0-3-11 15,2-4-69-15,-2 3-111 16,0-5-332-16</inkml:trace>
  <inkml:trace contextRef="#ctx0" brushRef="#br0" timeOffset="24777.68">26337 5327 728 0,'0'0'182'0,"0"0"-120"15,0 0 46-15,0 0-2 16,0 0-91-16,0 0-4 16,0 0-9-16,-137 28 16 15,83-24-6-15,10-1-1 16,7-3-6-16,16 0 2 16,5 0-3-16,5 0-2 15,9 0-1-15,0 0 1 16,-6 0-2-16,6 0-8 15,0 0-13-15,-5 0-2 16,-1 0-10-16,-8 0-11 0,-6 0 5 16,-7 0 13-16,-2 20 15 15,-8 2 5-15,6 5 2 16,2 1 0-16,2 0 3 16,5-2 1-16,6 3-1 15,5-4 1-15,3-1 0 16,6-2 1-16,2 1 4 15,2-1-1-15,0-2-3 16,0 6 5-16,0 2-1 16,0 3 1-16,0 5 1 15,6-3 3-15,8 0-6 16,10 1 6-16,1-4-7 0,6-2 4 16,4-4 5-1,6-6-4-15,1-4-4 0,0-5 3 16,1-5-2-16,-3-4-3 15,-5 0-2-15,4 0-61 16,-6-4-55-16,-24-11-114 16,-7 2-131-16</inkml:trace>
  <inkml:trace contextRef="#ctx0" brushRef="#br0" timeOffset="24976.97">25901 5558 312 0,'0'0'334'0,"0"0"-245"16,0 0-89-16,0 0 157 15,0 0-40-15,0 0-102 16,42 7-3-16,14 13-5 16,6 2 5-16,7 2-12 15,5-4-31-15,-47-15-226 16,-2-5-186-16</inkml:trace>
  <inkml:trace contextRef="#ctx0" brushRef="#br0" timeOffset="25215.92">26815 5335 531 0,'0'0'168'15,"0"0"-164"-15,0 0 21 16,-14 140 135-16,1-77-50 16,-1 1-83-16,3 6-14 15,7-6-7-15,-3-4-3 16,7-4-3-16,0-7 0 16,0-5-22-16,0-5-102 15,0-38-124-15,0-1-115 16</inkml:trace>
  <inkml:trace contextRef="#ctx0" brushRef="#br0" timeOffset="25545.85">26763 5252 654 0,'0'0'144'0,"0"0"-83"15,0 0 33-15,0 0 55 16,0 0-77-16,114-62-50 16,-63 84-11-16,2 16 7 15,8 14-2-15,-10 10-3 16,-2 13-2-16,-16 3 3 16,-6 3-4-16,-13-1-6 15,-14-4 7-15,0 0-1 0,-10-3 3 16,-21-3 4-16,-11-8-9 15,-4-4-5-15,-12-3 1 16,-10-1-4-16,-5-1-5 16,-23 6-58-16,54-46-94 15,-5-5-268-15</inkml:trace>
  <inkml:trace contextRef="#ctx0" brushRef="#br0" timeOffset="28570.12">23107 7465 691 0,'0'0'171'0,"0"0"-91"0,0 0 52 16,0 0 1-16,0 0-68 16,0 0-64-16,0-20-1 15,-5 44-9-15,1 12 9 16,2 14 24-16,-5 6 6 15,1 7-8-15,-2 2 4 16,2-2-4-16,-5 3-3 16,4 1-4-16,-2 0-2 15,3 6 3-15,-5 6-12 16,1 7 3-16,4 8-2 16,-3 2 4-16,3 7 4 15,-4 1-7-15,-1 3-4 16,3-1 2-16,-6-7-2 15,-1-10 3-15,1-14-5 16,-4-10 2-16,9-13-2 16,0-12 0-16,5-12 1 0,4-8 1 15,0-8-2-15,0-6 0 16,0-1 1-16,0-5 0 16,0 2 0-16,0-2 1 15,0 5-2-15,0 1-1 16,-2 8 1-16,-5-1 0 15,5 3 2-15,0-1-4 16,-1-3 2-16,3-4-1 16,0-3 1-16,0-3 0 15,0-2-1-15,0 0-1 16,0 0 2-16,0 0 3 0,0 0 1 16,-2 0 1-1,-5 0-3-15,3 0-2 0,-5 0-4 16,0 0-4-16,-15 0-2 15,-5-2 8-15,-12-7 2 16,-1-2 3-16,-2 0-3 16,-1-1 0-16,-9-1 3 15,6 0-3-15,-10-1 0 16,-9 1 1-16,-2-2 1 16,-5-1 0-16,3 0-2 15,2 0-1-15,9 4 0 16,2-2-5-16,-4 3 6 15,-8 0-3-15,-26-1 3 0,-8 0-2 16,-21 0 4 0,-4 1-2-16,2 4 4 0,-5 0-2 15,-6 3 1-15,2 0-2 16,5-1-1-16,6 2 6 16,9 1-3-16,9-1-1 15,14-2-1-15,8-2-1 16,4 0-1-16,8 1 1 15,0-4-2-15,1 4 2 16,-1-1-1-16,-6 3 0 16,2 1 1-16,-8 1-1 15,3 0 2-15,2 0 0 16,-3 2-1-16,-2 0 3 16,5-2-6-16,4 2 4 0,-8-2-1 15,-1 2 1-15,-6 0 1 16,-11 0-2-16,-4 0 0 15,0 0-1-15,-8 0-5 16,-9 0 6-16,-1 0 0 16,-10 0-1-16,2 0-1 15,7 0 2-15,8 0 4 16,1 0-3-16,4 0 0 16,8 0 0-16,-6 0-1 15,6 0 0-15,-6 0 3 16,2 0-2-16,-2 0-1 15,4 4-5-15,-6 5 3 16,0 0 2-16,-5-1-3 0,-8-1 2 16,0 2 0-16,-5 0 1 15,-5 2 0-15,-6-2 2 16,3 1-1-16,2-2 1 16,-2 4-1-16,-3-2 1 15,4 4-3-15,-2 2 1 16,8-1 0-16,-5 0-2 15,5-1 1-15,1-3 0 16,8-2 1-16,9-3 1 16,5-1 1-16,15 0 0 15,6-1-2-15,7 0 0 16,6 3 0-16,-6 2 3 0,0 0-3 16,2-2 0-16,6-3-1 15,12 0 0-15,16-4 2 16,6 0-1-16,16 0 3 15,-1 0-3-15,10 0 3 16,-1 0-1-16,8 0 0 16,-3 0-1-16,3 0-1 15,-2-2 3-15,0-2-3 16,-1-3 1-16,-3 0-1 16,6-1 2-16,-5-4-1 15,2-1 0-15,4-2 2 16,-6-3-1-16,7-2 1 15,-5-2-3-15,7-5-1 16,2-5 0-16,0-4-1 0,0 1 0 16,0-3 4-16,0 1-3 15,2 1 3-15,11 0-2 16,-4 0 1-16,-2-2-1 16,4 1 2-16,-2-6-1 15,-3-6-1-15,6-2 0 16,-3-2 2-16,1-9-2 15,2-1-1-15,3-8 1 16,-1-1-1-16,1-4 1 16,-1 6 0-16,-1 2 1 15,1 6 0-15,-5 2-1 16,-3 7 0-16,5 1 0 16,-4 1 0-16,4 4 0 0,2 0 0 15,3-2 1-15,-3 0-1 16,3 1-3-16,-3-7 3 15,8-3-1-15,-6 3 1 16,-6 2 0-16,4-2 0 16,-3 10 0-16,-6 0-1 15,5 7 1-15,-3 4-1 16,1 6 1-16,0 1 1 16,-5 2-1-16,5 1 0 15,-3-3 0-15,3 1-1 16,-1-4 2-16,-1 6-1 0,4 2 1 15,-7 1-1 1,5 4-1-16,-1-3 1 0,-4 2 0 16,1-2 0-16,2 2 0 15,-3 5-1-15,-2 1 1 16,2 6 0-16,0-1 0 16,0 2-1-16,3 1 0 15,-1 0-1-15,-2-1-1 16,0 3 0-16,6-1 1 15,-4 1 2-15,-2 0 1 16,-2-2 0-16,7 4 0 16,-5-2-1-16,0 2-2 15,0 0 1-15,8 0-6 16,5 0-1-16,5 0 4 0,2 0 0 16,-2 0 3-16,3 0 1 15,-8 0 0-15,-8 2-2 16,2 2 1-16,-5-2 0 15,5 0 0-15,-3-2 1 16,8 3 2-16,7-3 1 16,0 0 1-16,2 0-2 15,4 0-1-15,-5 0 1 16,2 0 0-16,-6 0-2 16,-7 0-1-16,-7 0 1 15,4 0 1-15,-4 0-1 16,-4 0 0-16,0 0 2 15,0 0-2-15,0 0 2 16,0 0-2-16,0 0 1 16,0 0-1-16,0 0 0 0,0-3-11 15,-16 3-81-15,-8-2-117 16,-10-2-547-16</inkml:trace>
  <inkml:trace contextRef="#ctx0" brushRef="#br0" timeOffset="30021.3">16360 1953 260 0,'0'0'528'0,"0"0"-369"16,0 0-94-16,0 0 92 0,0 0 3 15,0 0-55 1,0 0-49-16,-17-29-36 0,28-10-9 16,-1-9 5-16,9-8-9 15,-1-4 0-15,-1-9-6 16,6-9 3-16,-1-8-2 15,2-9-1-15,1-9-2 16,-5 2 2-16,-5 3-2 16,1 13 1-16,-3 21 0 15,-1 12 5-15,-1 12-5 16,-3 10-4-16,4 8 3 16,1 8 1-16,-9 6-2 15,3 7 2-15,-5 0-2 16,-2 2-2-16,0 0-4 15,3 24-15-15,8 32 9 0,4 29 14 16,3 13 3-16,7 13 1 16,0-1-3-16,-2-6 0 15,11 0 1-15,-3-7 1 16,1-6-3-16,-4-11 1 16,-3-13 0-16,-7-14-1 15,-5-13-2-15,-1-12-47 16,-10-12-40-16,-2-6-50 15,0-5-28-15,-27-5-17 16,-16 0-44-16,-14-21-53 16,-3-19 21-16</inkml:trace>
  <inkml:trace contextRef="#ctx0" brushRef="#br0" timeOffset="30187.829">16561 1634 104 0,'0'0'97'16,"0"0"7"-16,0 0 59 15,0 0-3-15,0 0-6 16,0 0-33-16,-33-80-22 15,33 78-18-15,0 0-14 16,27 2-29-16,19-2-27 16,29 2-7-16,37 0-2 15,19 0-2-15,8 0-19 16,-91 0-244-16,-5 0-383 16</inkml:trace>
  <inkml:trace contextRef="#ctx0" brushRef="#br0" timeOffset="30927.129">19998 661 441 0,'0'0'451'16,"0"0"-314"-16,0 0-72 16,0 0 101-16,0 0-83 0,0 0-76 15,10 5-7-15,-10 39 0 16,-14 14 16-16,3 13 9 16,3 9 6-16,-2 9-13 15,1 0 8-15,5-1-8 16,0-4-7-16,2-6-10 15,-6-5 6-15,6-5-6 16,0-11-1-16,0-8-16 16,2-9-50-16,0-8-54 15,0-12-79-15,0-20-113 16,0 0-98-16</inkml:trace>
  <inkml:trace contextRef="#ctx0" brushRef="#br0" timeOffset="31527.1">19638 953 77 0,'0'0'442'15,"-16"-139"-352"-15,16 108 33 16,0 4 18-16,16 5 16 16,8 2-61-16,5 2-55 15,4 5 8-15,12 4-3 16,9 7-16-16,1 2-7 15,3 0-5-15,2 2-7 16,-6 23-5-16,-7 3-2 16,-7 8-2-16,-11 6-2 0,-2 6 0 15,-14 3-1 1,-7-2-1-16,-6-3-1 0,0-6-6 16,-17-4 5-16,-26-9 4 15,-5-7 6-15,-17-7 5 16,5-8 0-16,2-5-4 15,4 0-7-15,12 0 7 16,11 0-4-16,6 0 0 16,11 0-1-16,14 0 1 15,0 0 0-15,0-3-2 16,0-2-1-16,0 3-5 16,21-2 1-16,8 4 2 15,13 0-1-15,5 0-1 0,9 11 3 16,4 18-1-1,-2 7-1-15,-5 4-1 0,-8 5 4 16,-3 1-1-16,-11 4-3 16,-4 0 4-16,-11-3-1 15,-7 3-1-15,-9-4 2 16,0-1 5-16,0 0 8 16,-7-8 3-16,-9-6 5 15,-1-2 0-15,-8-4-1 16,-2-7 0-16,-8-3-11 15,-12-1-2-15,-18-4-7 16,-10 0-22-16,-26-6-104 0,59-4-235 16,-8 0-374-1</inkml:trace>
  <inkml:trace contextRef="#ctx0" brushRef="#br1" timeOffset="44800.28">28309 4723 767 0,'41'-28'174'0,"-24"3"-104"16,-6 13 81-16,-6 2 19 15,-5 2-72-15,0 3-26 16,0 3-20-16,0 2-8 16,-2 0-16-16,-12 0-14 15,-8-3-14-15,-16 3-4 16,-24 0 3-16,-16 0 1 15,-7 0 8-15,9 16-4 0,19 6-2 16,14 5-2 0,10 10-2-16,6-3-2 0,7 8 4 15,11 6-3-15,9-1-1 16,0 1 1-16,4 2-4 16,27-2-4-16,8-1-1 15,5-7-8-15,1-6-6 16,-1-10-12-16,6-6 16 15,-6-6 2-15,3-8-11 16,-9-4 4-16,-9 0 15 16,-8 0 12-16,0-27 10 15,-5-13-4-15,-3-11-4 16,-5-10 2-16,-3-5 22 0,-5-6-6 16,0-3-3-1,-13-1 8-15,-8 2-7 0,2 6 1 16,1 3-9-16,5 9-9 15,1 14 0-15,10 12 0 16,2 16-1-16,0 4-4 16,0 8-52-16,22 2-75 15,1 0-267-15,8 0-410 16</inkml:trace>
  <inkml:trace contextRef="#ctx0" brushRef="#br1" timeOffset="45485.9">28874 5297 626 0,'0'0'257'16,"0"0"-167"-16,0 0 25 15,0 0 45-15,0 0-76 16,0 0-33-16,57-111-10 16,-48 49-4-16,-2-13-5 15,-5-5-2-15,2-4-16 16,-2-5 1-16,3-7-7 16,-1 5 17-16,1-1-10 0,2 14-7 15,-7 20 6 1,0 18 2-16,0 16-3 0,0 10-2 15,0 6-2-15,0 3-2 16,0 3-7-16,0 2-3 16,0 0-7-16,0 4-10 15,0 43-4-15,2 27 24 16,9 17 0-16,7 14 0 16,7-2 0-16,4-8-13 15,4-6 0-15,-2-10-4 16,-6-13-6-16,1-11 11 15,-8-12-9-15,0-12 14 16,2-9 6-16,-4-13 1 16,1-4 1-16,3-5 6 0,5 0 8 15,2-12-2-15,-1-18 7 16,3-15 15-16,-2-10-10 16,2-10-4-16,-9-11-3 15,3-11-5-15,-2-9-3 16,4-9-1-16,4-1 4 15,-2 8-11-15,8 4 2 16,-1 18-3-16,-3 11 20 16,0 12-14-16,-8 18-4 15,-10 7-2-15,-9 13-1 16,-1 8-1-16,-3 5-3 16,0 2-13-16,0 0-82 15,-3 38-101-15,-12-9-80 0,-12 2-201 16</inkml:trace>
  <inkml:trace contextRef="#ctx0" brushRef="#br1" timeOffset="51582.46">15986 2503 591 0,'-11'-27'99'0,"5"6"-58"16,-2 1 9-16,6 3 121 15,0 4-67-15,2 4-58 16,0 2-8-16,0 3 8 15,0 4-2-15,0 0-17 16,0-2-9-16,0 2-1 16,0-2 2-16,0-1-2 15,12-2-8-15,21-3 0 16,15-6-7-16,21 6 3 16,16-4-1-16,4 8 2 15,5 4-2-15,-5 0 2 0,-4 0-3 16,-3 24-3-16,-6 12 1 15,-5 8-1-15,1 16-2 16,-1 13 2-16,-4 13 0 16,-7 16-1-16,-4 8 0 15,-8 1-1-15,4 3 1 16,-5-3 2-16,-5-1 0 16,0-4 0-16,-9-11 0 15,-6-5-1-15,-6-7 0 16,-17-9-1-16,-4-8 1 15,0-8 0-15,-2-7 1 16,-21-7 0-16,4-6 0 0,1-3 2 16,-3-9 0-16,10-6 0 15,5-4 0-15,-4-8 0 16,6-1 2-16,2-4-4 16,0-3 6-16,2 0 4 15,0 0 6-15,0 0 11 16,0 0 10-16,0 0-7 15,0 0-2-15,0-14-17 16,0-6-8-16,0-5-4 16,0-1 0-16,0-2-11 15,0 2-49-15,0 4-30 16,0 2-66-16,0 13-168 16,0 2-212-16</inkml:trace>
  <inkml:trace contextRef="#ctx0" brushRef="#br1" timeOffset="52054.02">16931 3913 599 0,'0'0'123'16,"0"0"-64"-16,0 0 79 15,0 0 32-15,0 0-85 0,0 0-84 16,-23-2-1 0,23 9-6-16,5 20 6 0,17 8 6 15,14 10 21-15,1-1 6 16,13 1-9-16,-2-5 0 16,6-4-15-16,-5-5-1 15,2-6-5-15,-6-8 3 16,-5-6 1-16,-9-4-3 15,-4-7 3-15,-9 0 0 16,-3 0 5-16,-1 0 11 16,1-7 8-16,8-11-1 15,-1-6-6-15,4-7-6 16,9-7-6-16,-4-11 11 16,2-9 4-16,-2-9-11 0,3-2-9 15,-13 4 15-15,2 10-5 16,-9 5-7-16,-8 12 2 15,3 12-5-15,-5 6-3 16,-2 6 1-16,0 6-5 16,6 4-1-16,-6-1-24 15,0 5-78-15,0 0-89 16,7 0-287-16</inkml:trace>
  <inkml:trace contextRef="#ctx0" brushRef="#br1" timeOffset="53099.48">18809 2138 612 0,'0'0'97'15,"0"0"-49"-15,0 0 78 16,0 0 12-16,0 0-41 0,-31-118-50 16,31 111-9-16,0 5 7 15,0 0-12-15,13-1-22 16,14 3-11-16,20 0-1 15,20 0 1-15,22 12 9 16,20 14-2-16,11 10 7 16,9 10-4-16,-2 8-2 15,-11 9-5-15,-11 1-3 16,-9 10 1-16,-2 6 0 16,-17 9 1-16,-10 9-1 15,-11 4-1-15,-11-1 1 16,-14-3-1-16,-4-9 0 15,-14-2 0-15,-7 0-1 16,-6-7 1-16,0-3 1 0,0-2 1 16,0-10-1-16,-11-3 0 15,3-7 2-15,-4-11-2 16,3-4-1-16,5-3 0 16,2-9 1-16,-2-1-1 15,-2-2 1-15,2-3 0 16,0-2-1-16,-3-2 2 15,5-2-1-15,-2-6 2 16,-2-5-1-16,6 0 0 16,0-5 0-16,0 0 3 15,0 0 4-15,0 0 3 16,0 0 1-16,0-18 1 0,0-14-14 16,-2-6-36-16,-6 0-79 15,-3 23-168 1,-3 0-290-16</inkml:trace>
  <inkml:trace contextRef="#ctx0" brushRef="#br1" timeOffset="53571.07">19722 3597 807 0,'0'0'97'0,"0"0"-87"0,0 0 55 15,0 0 13-15,0 0-69 16,0 0 4-16,14 100 24 16,11-67 30-16,-4 7-9 15,8 3-32-15,0-3-2 16,5 5 5-16,-5-3-15 15,2 1-7-15,0-6 0 16,-2-3-2-16,-2-8 1 16,2-5 1-16,-9-6-1 15,4-6 1-15,-6-6 4 16,9-3 9-16,4 0 11 16,9 0 1-16,7-27-5 0,4-6 2 15,5-7-7-15,-2-8-3 16,-5-1-2-16,-3-7-2 15,2-4 9-15,-11-5-10 16,3-1-12-16,-7 1-2 16,1 8-1-16,-5 4-1 15,-9 13 1-15,-7 18-10 16,-3 12-76-16,-10 10-100 16,0 0-341-16</inkml:trace>
  <inkml:trace contextRef="#ctx0" brushRef="#br1" timeOffset="62990.39">16062 4150 325 0,'11'-34'131'16,"-2"10"-16"-16,-3 1 85 16,4 3-29-16,-8 2-31 15,0 7-31-15,-2 4-4 16,0 5-26-16,0 2-22 16,0 0-22-16,0 0-28 15,0 0-7-15,0 20-15 16,0 21 14-16,-9 12 1 15,4 12 11-15,3 11-3 16,2 6 1-16,0 7-4 0,0 0-4 16,0-6 3-16,0-8-2 15,2-11-2-15,0-7 3 16,1-11-3-16,2-8-21 16,-3-11-13-16,-2-5-14 15,0-11-36-15,2-2-64 16,-2-9-55-16,0 0-120 15,0-4-43-15</inkml:trace>
  <inkml:trace contextRef="#ctx0" brushRef="#br1" timeOffset="63303.07">16391 4076 490 0,'0'0'143'0,"0"0"-40"15,0 0 66-15,0 0 15 16,0 0-74-16,0 0-94 16,56-85-16-16,-47 125 0 15,0 17 29-15,2 11 22 16,0 10-24-16,-4 9 10 16,0-1-22-16,-5 4-5 15,2-5-3-15,3-7-2 16,-3-6-4-16,4-8 2 0,-4-11 1 15,0-6-2 1,-2-7-2-16,3-9-37 0,-5-7-68 16,0-4-91-16,-5-20-145 15,-11 0-36-15</inkml:trace>
  <inkml:trace contextRef="#ctx0" brushRef="#br1" timeOffset="63525.189">16028 4609 671 0,'0'0'172'0,"0"0"-103"0,0 0 97 16,0 0-48-16,0 0-61 16,145-60-21-16,-100 60 8 15,-3 0-7-15,2 0-16 16,-1 2-4-16,-5 7-9 15,-5 4-8-15,-2 0 0 16,7 5-11-16,-34-12-167 16,8-3-390-16</inkml:trace>
  <inkml:trace contextRef="#ctx0" brushRef="#br1" timeOffset="64455.4">19410 4166 685 0,'0'0'215'16,"0"0"-109"-16,0 0 96 16,0 0-87-16,0 0-96 15,0 0-19-15,-6 24 0 16,-5 29 4-16,-1 12 30 15,10 11-10-15,2 2-11 16,0 4 1-16,0 2-5 16,0 0-6-16,0-8 0 15,12-1-2-15,-6-7-1 16,3-4-25-16,-7-10-53 16,-2-7-94-16,0-47-152 15,0 0-235-15</inkml:trace>
  <inkml:trace contextRef="#ctx0" brushRef="#br1" timeOffset="64780.41">19720 4178 791 0,'0'0'135'0,"0"0"-93"16,0 0 152-16,0 0-88 16,0 0-106-16,0 0-9 0,12 72 9 15,-10 4 33-15,0 11-14 16,0 4 7-16,0 0 2 16,5-4-14-16,-3-4-3 15,0-7-9-15,6-6 2 16,-1-5-1-16,-5-5-3 15,8-10 0-15,-6-6-24 16,-4-6-58-16,-2-10-106 16,0-28-220-16,0 0-289 15</inkml:trace>
  <inkml:trace contextRef="#ctx0" brushRef="#br1" timeOffset="64997.689">19339 4736 348 0,'0'0'517'15,"0"0"-357"-15,0 0-72 16,0 0 88-16,0 0-91 16,0 0-65-16,67-44-20 15,0 44 0-15,9 0-2 16,6 0-3-16,-2 23-79 15,-53-12-173-15,-10 1-326 16</inkml:trace>
  <inkml:trace contextRef="#ctx0" brushRef="#br1" timeOffset="104314">3291 6119 630 0,'0'0'84'15,"0"0"-36"-15,0 0 89 16,0 0-27-16,0 0-40 0,0 0-33 16,-5 0-11-1,5 0-12-15,0 0-10 0,0 0-1 16,0 0-2-16,0 0-1 16,7 0 0-16,17 0 2 15,10 0 11-15,10 0 2 16,7 0-4-16,10 0 6 15,7 0 15-15,7 0-5 16,2 0-8-16,-2-7-1 16,2-1-3-16,-6-3-5 15,-9 2 2-15,-4 2 1 16,-4 1-1-16,-3 1-5 16,6 3-3-16,6-3-2 15,9 3 0-15,7 2 2 16,8-2-4-16,3 2 1 0,-8 0-2 15,-4 0 1-15,-4 0-3 16,-1 0 3-16,6 0 1 16,-4 0-1-16,1 7-1 15,-7-2 1-15,0 1 1 16,0-4 0-16,-5-2 0 16,1 0 0-16,0 0 0 15,2 0 0-15,0 0 1 16,1-8 1-16,-1-4-3 15,-5-1 3-15,1-2-2 0,-5 7-1 16,-4 2 0 0,-5 2 0-16,-5 4 0 0,-2 0-1 15,3-2 1-15,-1 0-2 16,-1-1 1-16,-1 0 1 16,0 1-1-16,-1-1-1 15,1 2 2-15,0-3 0 16,3 0 1-16,1 3 0 15,8-4-1-15,0-1 0 16,-3 0 0-16,2-2 1 16,-6 2 0-16,4-2-1 15,-2 2 0-15,1-1-1 16,-2 0 1-16,-3 3 0 16,2 2 2-16,-2-3-2 15,-1 3 0-15,-4-1 1 16,-2 2-1-16,2 1 0 15,-2 0 1-15,-1-3 0 0,0 1 2 16,-2 0-1-16,-1-2-1 16,-7-1 0-16,-4 2-1 15,4 2 0-15,-6-4 0 16,-3 3 2-16,-5 0-2 16,-7 2 1-16,1 0-1 15,0 0 1-15,-5 0 3 16,5 0-2-16,-3 0-1 15,0 0 1-15,1 0-1 16,0-3-1-16,-1 3 1 16,3 0-1-16,-3 0-1 15,3-2-6-15,-3 2-49 0,3 0-84 16,-7-2-139-16,0-2-162 16</inkml:trace>
  <inkml:trace contextRef="#ctx0" brushRef="#br1" timeOffset="108909.23">3740 5670 381 0,'-2'30'212'0,"2"-28"-195"16,0-2 105-16,0 0 130 16,0 0-119-16,0 0-55 15,0-4-4-15,0-12-52 16,0-6-12-16,5-4 7 16,2-3 2-16,-1-7-7 15,5-6-6-15,3-8-2 0,1-3-4 16,5-4 0-16,3-2 1 15,-2 1-1-15,4 0 1 16,-2 7-1-16,-1 4-4 16,0 8 2-16,-2 5 2 15,1 4 0-15,-4 8 1 16,-1 4-1-16,-3 3-2 16,-5 4 2-16,-2 4-1 15,-4 5 0-15,-2 2-2 16,0 0 0-16,0 0-8 15,4 5-6-15,3 23-5 16,1 18 22-16,11 8 3 0,-4 11 9 16,-1 5-5-1,-1 0 3-15,-4-2-4 0,0-3-5 16,-3-5 3-16,1-7-1 16,-3-6-2-16,-2-9-1 15,1-3 1-15,-3-8 0 16,0-4-1-16,0-3-10 15,0-6-27-15,-3-4-43 16,-12-4-55-16,-7-6-46 16,9 0-87-16,-1 0-59 15</inkml:trace>
  <inkml:trace contextRef="#ctx0" brushRef="#br1" timeOffset="109115.45">3810 5315 394 0,'0'0'135'16,"0"0"-62"-16,0 0 58 15,0 0-51-15,0 0-68 16,0 0-11-16,31-13 20 16,7 19 7-16,8 3-9 15,3-4-11-15,9-3-7 16,3 1-1-16,-44-3-226 15,1 0-202-15</inkml:trace>
  <inkml:trace contextRef="#ctx0" brushRef="#br1" timeOffset="109483.4">4951 4887 777 0,'0'0'83'15,"0"0"-81"-15,0 0 109 16,0 0-71-16,0 0-40 15,0 122 0-15,2-67 39 16,2 2 12-16,0 3 12 16,-4 0-33-16,0-4-13 15,0-4-8-15,0-6 0 16,0-4-5-16,0-6-3 16,0-5-1-16,0-2-14 15,0-4-87-15,0-7-91 16,0-18-153-16,0 0-149 15</inkml:trace>
  <inkml:trace contextRef="#ctx0" brushRef="#br1" timeOffset="110077.1">4739 4981 550 0,'0'0'103'15,"0"0"-27"-15,8-114 65 16,30 85-48-16,9 7-44 16,7 4-22-16,1 7 19 15,-1 7-5-15,-3 4-22 16,-7 0-11-16,-1 13-6 16,-5 23 0-16,-7 5 4 15,-8 9-6-15,-8 3 0 0,-13 0 3 16,-2-3 4-16,0-5-6 15,-19-5 6-15,-13-10-3 16,-6 0 6-16,-4-10 0 16,-8-7-6-16,8-4 7 15,3-5-10-15,7-2 7 16,12-2-1-16,11 0-4 16,9 0 3-16,0 0 3 15,0 0-5-15,0 0-2 16,0 0-2-16,13 0-2 15,12 0-2-15,8 0 1 16,9 0-3-16,10 0 3 16,6 0 2-16,4 18 0 15,5 4-1-15,-5 8 0 0,-6 5 1 16,-12 3-1-16,-3 4-2 16,-10-2 3-16,-11-2-3 15,-11 0 4-15,-9 2 4 16,0-3 14-16,0-2 11 15,-16-2 7-15,-8-6-13 16,-2-2-2-16,-9-5-5 16,-2 0 1-16,-7-5-11 15,-10-4-1-15,-11 1-5 16,-8-1-25-16,-14-5-121 16,54-6-176-16,4 0-318 0</inkml:trace>
  <inkml:trace contextRef="#ctx0" brushRef="#br1" timeOffset="112950.79">6468 4760 435 0,'0'0'75'0,"0"0"-46"15,0 0 47-15,0 0 61 16,0 0-23-16,0 0-69 15,-34-24-36-15,34 24-6 16,-2 2 3-16,-2 18-5 16,-4 9 9-16,6 7 24 15,-2 2 11-15,-3 6-25 0,3 5 8 16,2 8 5-16,2 8-10 16,-2 3-2-16,2 2 5 15,0 2-15-15,0 4-2 16,0 1 9-16,0 4-4 15,2 1-6-15,2 2 3 16,1 9 0-16,-5-2-7 16,2 0 9-16,0 3-3 15,0 3-2-15,2 3-5 16,10 3 0-16,-3-5 3 16,5-2-5-16,-3-2 0 15,3-3 2-15,-1 1-2 16,-1-6 0-16,-1-5-1 0,-2-8 0 15,-4-6 0-15,2-7 1 16,-5-7-1-16,3-1 1 16,-3-3-1-16,-4 0 3 15,0 0-3-15,0 0 0 16,0 0 4-16,0 3-4 16,0-1 1-16,0-3 3 15,-6 2 1-15,-3-2-4 16,0-6-1-16,2 1 1 15,-2-3 2-15,3 0 0 16,-3 0-3-16,2 3 3 16,-2 2-2-16,3 3 2 0,-3 1 1 15,-1 1 0-15,4-2-4 16,-5 6 1-16,-3 8 1 16,1 5 0-16,-3 7 1 15,3 6 1-15,-3 0 0 16,3-2-4-16,0-7 1 15,-1-7 4-15,10-5-1 16,-2-8-1-16,3-2-2 16,1 2 2-16,2-3-2 15,0 2 2-15,0 2 4 16,0 1-5-16,0 3 3 16,0 2 0-16,2 2-1 15,5 0-1-15,-5-2-2 16,2-2 5-16,1 0-5 0,-3 1 1 15,5 4 0-15,-2-1-1 16,1 2 1-16,3-2-2 16,0 0 1-16,2-3 0 15,-2-5 3-15,-1 2-4 16,2-2 0-16,-4 0 7 16,1 1-5-16,-3-1 4 15,-2 0 1-15,-2 2-6 16,0-6 3-16,0 1-1 15,0-2 1-15,0-2-1 16,0-7-1-16,0 0-1 0,0-5-1 16,0-2 1-1,0 0-1-15,0 1 1 0,0-4 1 16,0-1 1-16,-2-2 0 16,-4-3-2-16,1 0 1 15,-1 1 1-15,2-2-1 16,-2 0-2-16,4-5 3 15,-2-5-2-15,2-2 1 16,0-5-1-16,-1 1-1 16,3-5 2-16,-2 0 1 15,2 0-2-15,-4 0-1 16,-12-18-32-16,-8-22-78 16,8 11-206-16,1-6-505 15</inkml:trace>
  <inkml:trace contextRef="#ctx0" brushRef="#br1" timeOffset="117627.86">24617 3126 687 0,'0'0'126'0,"0"0"-24"15,0 0 1-15,0 0 38 16,0 0-38-16,0 0-35 15,0 0-38-15,-33-30-10 16,33 30-3-16,0 0-9 16,0 0-8-16,0 0 0 15,0 0 0-15,0 0 0 16,33 0 1-16,23 9 5 0,27 6 7 16,15-1 0-1,6-2-8-15,8-4 0 0,-8 2 1 16,-1-2-3-16,-9-2-2 15,-23 2-1-15,-22-2 1 16,-20-2-1-16,-16-4 0 16,-11 2 0-16,-2-2-1 15,0 0 0-15,0 3-2 16,0-1-2-16,0 0-4 16,0 5-1-16,-2 6-1 15,-18 12 8-15,-9 6 3 16,-13 7 5-16,-2 2-1 15,-8 0 1-15,-4 5-5 0,6-2 1 16,-6 7-1 0,-2-1 0-16,0 0 1 0,2 2-1 15,0-1 1-15,12-4-1 16,4-1 1-16,1-5 0 16,10-4 0-16,8-1-2 15,0-6 0-15,13-5 1 16,-2-4 0-16,8-2-2 15,2-4-1-15,0-3 2 16,0-2 1-16,0-3-3 16,0-1 3-16,18 1 0 15,9-1 3-15,11 0 1 16,7-1 0-16,10-2-1 16,5 0-2-16,2 1 4 0,5-3-4 15,-11 0 2-15,-5 0-2 16,-4 0 1-16,-11 0-1 15,2 0 0-15,-7-5 1 16,-4-1 4-16,-12 1-6 16,-1 0 5-16,-10 1 8 15,3 0-1-15,-7 4-1 16,2-3-7-16,-2 3-2 16,0 0-2-16,0 0 0 15,0 0-6-15,0 0 0 16,0 0-26-16,0-6-43 15,-25-8-83-15,12 3-165 0,-5-4-328 16</inkml:trace>
  <inkml:trace contextRef="#ctx0" brushRef="#br1" timeOffset="118180.709">24829 3632 631 0,'0'0'203'15,"0"0"-104"-15,0 0 13 16,0 0 42-16,0 0-63 16,0 0-54-16,-11 0-11 15,11 0 6-15,0 0-4 16,0 0-6-16,7 0-2 16,9 0-5-16,15 0 6 15,11 0-11-15,12 0 0 16,6 0-6-16,11 0 1 0,6 0-4 15,4 0 5-15,-3 0-5 16,-7 0 1-16,-6 0 2 16,-7 0-3-16,-9 0-1 15,2 0 1-15,-10 0 0 16,-13 3 3-16,-8-1-1 16,-11-2 0-16,-7 0 3 15,1 0 4-15,-3 0-4 16,0 0 1-16,0 3-2 15,0-3-4-15,0 0-1 16,0 0-1-16,0 0 1 16,0 0-3-16,0 0-7 15,0 0-58-15,0 0-57 0,-3 0-148 16,-12 0-307-16</inkml:trace>
  <inkml:trace contextRef="#ctx0" brushRef="#br1" timeOffset="120031.92">7091 5019 884 0,'0'0'100'16,"0"0"-57"-16,0 0 111 15,0 0-38-15,0 0-36 16,0 0-27-16,-58 0-15 15,58 0-12-15,0 0-7 16,0 0-11-16,0 0-6 16,0 0-2-16,10 0-3 15,11 0-2-15,27 7 5 16,12 3 7-16,13 3-5 16,3 2 0-16,0-3 0 0,-2 3 0 15,-8 2-1-15,-5-1-1 16,-9-4-1-16,-11 4-1 15,-14-2-1-15,-12-4-2 16,-11 0-13-16,-4-4 1 16,0 1 0-16,0 4 6 15,0 5 2-15,-19 4 8 16,-8 4 1-16,-8 3 2 16,-8 3 2-16,-4-2-2 15,-4 4-1-15,1-2-1 16,11 0 0-16,3-2 2 15,7-1-2-15,4-2-1 16,6-3-1-16,1-2 2 0,2-2 0 16,5 0 3-16,0-3-3 15,5 1-1-15,-2-5 1 16,4-4 0-16,4-1 0 16,0-4 0-16,0 1-2 15,0-1 0-15,0 3 0 16,12 1 1-16,9 1 1 15,10 0 5-15,12 1 3 16,1-2-7-16,4 0 5 16,-2-2-6-16,1-2 4 15,-3-2-4-15,-4 0 4 16,-3 0-3-16,-14 0-1 0,0 0 3 16,-7 0-2-1,-5 0 2-15,-7-4 2 0,0-4-5 16,-4 0 6-16,5-5-6 15,-5-5-25-15,0-4-30 16,0-5-71-16,-22 0-76 16,2 16-159-16,-5 0-98 15</inkml:trace>
  <inkml:trace contextRef="#ctx0" brushRef="#br1" timeOffset="120451.3">7045 5377 530 0,'0'0'97'15,"0"0"-11"-15,0 0 97 16,0 0-30-16,0 0-41 16,0 0-44-16,-25-8-33 15,25 8-13-15,0 0-1 16,0 0 3-16,11 0-2 15,12 0 6-15,10 0 12 16,14-2 9-16,4-1-15 16,0-2-16-16,5 3 3 15,0 0-7-15,-1 0-6 16,3 2-2-16,-6 0-6 16,-8 0 3-16,-8 0-3 0,-10 0 2 15,-8 0 1-15,-5 0-3 16,-1 0 0-16,-10 0-1 15,0 0 2-15,-2 2-2 16,0-2-2-16,0 0 3 16,0 0 1-16,0 0-1 15,0 0 0-15,0 0-27 16,0 2-61-16,0 3-48 16,-6-5-119-16,-12 2-253 15</inkml:trace>
  <inkml:trace contextRef="#ctx0" brushRef="#br1" timeOffset="122067.79">3923 7102 794 0,'0'0'98'16,"0"0"-47"-16,0 0 130 16,0 0-25-16,0 0-82 15,0 0-31-15,0 0-4 16,-26 24-9-16,10-26-9 15,-2-13-4-15,2-5-2 16,4-3-7-16,-5-6 0 16,7-9-5-16,-2-6-2 0,5-3 0 15,5-4 1 1,2-3-3-16,0-1 1 0,0 3-1 16,15 1-3-16,14 4 2 15,0 2-1-15,5 5 1 16,2 2 1-16,2 8-1 15,-3 5-1-15,3 10 2 16,-5 3-2-16,1 12-1 16,-1 0 4-16,1 0-6 15,0 32-4-15,3 12 3 16,1 10-4-16,-5 8-4 16,-4 5 4-16,-2-1-1 0,-12-1-3 15,-3 2 6-15,-8-7-4 16,-4 1-7-16,0-8 11 15,0-4-1-15,-20-4 5 16,-9-8 5-16,0-5-1 16,-7-6 3-16,-3-6-1 15,1-5 0-15,-5-5 5 16,-1-6-3-16,0-4 6 16,-1 0 1-16,3 0 3 15,3-16 7-15,8-6 6 16,3-9-11-16,3-4 0 15,5-8-8-15,3-3-6 16,9-1-1-16,6 0 0 16,2 0-8-16,0 5-26 15,33 4-35-15,19 4-82 0,-23 30-171 16,2 0-211-16</inkml:trace>
  <inkml:trace contextRef="#ctx0" brushRef="#br1" timeOffset="122790.52">5362 7198 551 0,'0'0'356'0,"0"0"-277"16,0 0 23-16,0 0 62 15,0 0-65-15,-124-29-48 16,99 4-16-16,-2-4-3 16,3-2-4-16,4-8-12 0,4-5-6 15,5-2-4 1,5-5-3-16,6-3 1 0,0 0-4 16,0-4 1-16,10 1-4 15,15 5 1-15,2 3 0 16,4 9 1-16,0 5-1 15,9 1 2-15,-2 10-3 16,0 2 3-16,-2 10-4 16,4 10 1-16,5 2-1 15,3 0 0-15,4 24-2 16,-1 16 1-16,-11 10 1 16,-6 10-5-16,-14 5 0 15,-11 1 3-15,-9 6-2 0,0-1 1 16,-5 1 5-16,-19-4 2 15,-10-3 0-15,-1-7-5 16,-8-7 5-16,1-6 1 16,-3-7 0-16,3-11 1 15,4-5-1-15,3-11 4 16,-1-4 11-16,0-5 6 16,0-2 1-16,1 0-1 15,-5-4-6-15,-3-17-3 16,1-7-2-16,2-6-7 15,-1-6-1-15,12-3-3 16,8 1 0-16,5 4-34 16,9 12-28-16,7 6-59 15,0 20-217-15,0 0-442 0</inkml:trace>
  <inkml:trace contextRef="#ctx0" brushRef="#br1" timeOffset="123838.25">3999 8392 509 0,'0'0'273'0,"0"0"-217"16,0 0 51-16,0 0 83 0,0 0-88 16,0 0-30-1,-125-132-46-15,114 92-3 0,0-2 7 16,6-3-9-16,1-3-17 15,4-4 4-15,0-2-3 16,0-3-2-16,11-1-3 16,14 2 0-16,6 5-5 15,0 4 4-15,0 9 0 16,0 7-3-16,-2 6 4 16,-2 10-2-16,2 3-1 15,0 10-4-15,0 2 2 16,5 2 0-16,-1 30-4 15,5 17 6-15,-3 9 3 16,-4 8 0-16,-4 8 0 16,-9 5 0-16,-7 3 0 0,-11 4-2 15,0-1 2-15,0-7-2 16,-27-8 2-16,-4-19-4 16,-9-9-1-16,9-9 5 15,-6-10 7-15,0-7 0 16,2-6 1-16,3-10 10 15,3 0-3-15,2 0-4 16,2-10 0-16,-7-18-4 16,3-7-4-16,3-10-2 15,-1-4-1-15,6-2-24 16,8 2-25-16,5 4-44 16,8 5-86-16,0 31-189 0,0 3-145 15</inkml:trace>
  <inkml:trace contextRef="#ctx0" brushRef="#br1" timeOffset="124492.97">5454 7586 951 0,'0'0'83'16,"0"0"-52"-16,0 0 117 15,0 0-20-15,0 0-85 16,0 0-43-16,-13-5-15 16,13 48 15-16,0 17 10 15,0 4 6-15,4 5-6 16,9 1-2-16,1 2 4 15,-3 2 1-15,0 2 0 16,-2-3-8-16,0-5-2 16,-1-10 1-16,-1-7 3 0,0-11-2 15,0-5-4-15,-1-6 6 16,-1-7-3-16,-1-6-4 16,-4-4 4-16,2-4-2 15,-2 0-2-15,0 2-6 16,0 4-77-16,0-14-98 15,0 1-241-15</inkml:trace>
  <inkml:trace contextRef="#ctx0" brushRef="#br1" timeOffset="125310.53">4146 9116 698 0,'0'0'176'16,"0"0"-89"-16,0 0 58 15,0 0 11-15,0 0-77 16,0 0-59-16,0 0-20 15,-16 13 3-15,10 29 10 16,-3 19 43-16,-3 5-23 16,8 6-9-16,0 4 4 0,-1-1 0 15,5-1-18-15,0 0-1 16,0-3 2-16,0-3-7 16,0 2-3-16,0-10 1 15,0-4-2-15,3-9 0 16,1-9 0-16,-2-6 2 15,0-7 1-15,-2-6-3 16,0-8 0-16,0-8 0 16,0-1-18-16,0-2-15 15,0 0-36-15,0 0-45 16,0 0-149-16,0 0-347 16</inkml:trace>
  <inkml:trace contextRef="#ctx0" brushRef="#br1" timeOffset="126291.82">5458 9557 439 0,'0'0'231'0,"0"0"-195"0,0 0-17 15,0 0 196-15,0 0-54 16,0 0-89-16,-54 12-40 16,50-12 23-16,-5-10 4 15,3-10-15-15,-1-2-19 16,2-11-7-16,3-5-2 15,2-9-9-15,0-6-4 16,0-3 0-16,12 2-3 16,9 6-4-16,6 5 1 15,2 9 3-15,-2 8-4 0,4 8 2 16,-2 6-1 0,5 8-4-16,-1 4 4 0,0 0-3 15,4 27-3-15,0 15 1 16,-1 16 8-16,-7 12-5 15,-9 5 5-15,-7 3-2 16,-8 0 4-16,-5-6-4 16,0-8-1-16,-25-8 3 15,-11-5 3-15,-6-13-2 16,-3-5 10-16,3-8-4 16,0-11 16-16,4-6-15 15,4-8 4-15,3 0-2 16,2 0 2-16,2-4-7 15,6-18 2-15,0-6-1 16,3-3-6-16,3-9-16 0,4 0-38 16,4 0-31-16,7 25-126 15,0 6-217-15</inkml:trace>
  <inkml:trace contextRef="#ctx0" brushRef="#br1" timeOffset="127093.7">3990 10597 847 0,'0'0'131'16,"0"0"-107"-16,0 0 100 15,0 0 15-15,0 0-97 16,0 0-42-16,0 0 0 0,32 137 12 15,-19-53 55 1,-1-1-19-16,5-3-14 0,-7-4-15 16,6-2-3-16,-3-5-10 15,-1-3 1-15,-3-4-4 16,-1-8-3-16,-3-2 0 16,-3-8-86-16,-2-39-81 15,0-5-239-15</inkml:trace>
  <inkml:trace contextRef="#ctx0" brushRef="#br1" timeOffset="127662.18">5505 10591 966 0,'0'0'157'16,"0"0"-132"-16,0 0 22 16,0 0 100-16,0 0-87 15,0 0-60-15,20 64 7 0,-4-3 10 16,4 10 18 0,-5 0-5-16,6 5-9 0,-13 0-5 15,5-3 4-15,-5 1-9 16,-6-3-3-16,-2-2-7 15,0-4-1-15,0-7-21 16,-16-4-55-16,-7-5-45 16,15-43-163-16,-1-4-365 15</inkml:trace>
  <inkml:trace contextRef="#ctx0" brushRef="#br1" timeOffset="146815.96">7218 6834 555 0,'-11'23'201'0,"11"-19"-133"15,0 1 28-15,0-1 56 16,-2 1-61-16,2-1-61 16,0 3-23-16,-2-5 5 15,2 5 1-15,-2-3-6 16,0 3-1-16,-3-1 2 0,0 3 12 16,-1-2 10-1,-3 0-4-15,0-1 1 0,-2-1 1 16,-7 1-1-16,0-1-2 15,-2-1-4-15,-2-1-3 16,-3-3-5-16,-4 0-2 16,-4 0-3-16,-9-12 1 15,-3-12-9-15,3 0 8 16,3-5-8-16,18 0 6 16,0-5 0-16,6-2-3 15,8-6 1-15,0-2-4 16,7-8 0-16,0 2-4 15,5-3 4-15,17 5-2 16,5 1 1-16,4 5 0 0,9-1-3 16,3 5 4-16,8 3-4 15,2 3 2-15,8 10 2 16,3 6-3-16,-4 8 1 16,5 6-5-16,-5 2 6 15,-4 0-2-15,-2 2 3 16,-6 20-2-16,-5 7 1 15,-10 1-4-15,-1 2 5 16,-13 6-4-16,-5-2 0 16,-8 6-2-16,1 0 6 15,-7 1-1-15,0 2-1 16,0-3 1-16,0 5 1 16,-2-1-1-16,-19-1 1 0,4-2 1 15,-10-6 1-15,-2-5-2 16,0-8 4-16,0-6 3 15,4-7 1-15,6-2 1 16,-1-7-5-16,-1-2 1 16,-5 0-2-16,4 0-3 15,-3-9-14-15,0-15-77 16,21 8-224-16,-5 1-535 16</inkml:trace>
  <inkml:trace contextRef="#ctx0" brushRef="#br1" timeOffset="152292.51">7187 7969 779 0,'0'8'141'16,"0"-8"-141"-16,0 0 97 15,-11 0 73-15,0 0-78 16,0 0-55-16,4 0-8 16,1 0 15-16,-1 0 1 15,2-4-16-15,-2-7-8 16,1-4 1-16,-3-10-8 0,0-7-2 16,0-6-2-16,5-6-5 15,-3-3-3-15,7-2-2 16,0 1 0-16,0 0-1 15,11 7-2-15,7 7 1 16,11 9-2-16,0 3-8 16,5 6 7-16,3 5 0 15,1 9-6-15,3 2-1 16,-1 0 8-16,2 0 0 16,-5 11 3-16,2 11-5 15,-8 7-3-15,-2 10-3 16,-12 4 2-16,-1 9 4 15,-7 3 1-15,-9 3 3 16,0 5 0-16,0-1-1 16,-20-4 2-16,-9-4-2 0,-3-8-3 15,-5-5 6-15,-3-8 0 16,0-10 3-16,-3-8 0 16,3-10-1-16,5-5 1 15,-1 0 3-15,2 0 0 16,3-16 0-16,2-13-6 15,3-2-2-15,1-7-9 16,7 2-14-16,3 1-45 16,1 8-111-16,12 22-110 15,0 5-281-15</inkml:trace>
  <inkml:trace contextRef="#ctx0" brushRef="#br1" timeOffset="153294.83">6858 9455 602 0,'0'0'382'16,"0"0"-343"-16,0 0-17 16,0 0 137-16,0 0-64 0,0 0-65 15,-74-121-19-15,72 88 6 16,-1-10-10-16,3 1-6 16,0-5 8-16,0 3-6 15,0 4-2-15,9 2-1 16,5 4-3-16,1 6 1 15,3 3-1-15,9 3 0 16,-2 2 2-16,6 0-3 16,7 2 1-16,6 3-12 15,3 6 14-15,-1 3 1 0,2 6-3 16,-4 0 2 0,-6 0 0-16,-2 4-1 0,-1 16-1 15,-1 6-1-15,1 4 3 16,1 9 1-16,-7 3-8 15,-7 2 8-15,-7 4-3 16,-5-3 2-16,-8 1-1 16,-2-2-3-16,0-1 5 15,-18-6-1-15,-13-1-7 16,-7-2 8-16,-4-5 14 16,-1-2 9-16,-1-7-7 15,3-7 0-15,4-1-1 16,1-9-3-16,5-3-4 15,0 0-3-15,-3 0 2 16,1-6-7-16,0-16-19 0,2-10-64 16,-1-1-66-16,26 17-86 15,1-1-211-15</inkml:trace>
  <inkml:trace contextRef="#ctx0" brushRef="#br1" timeOffset="157419.87">7022 10502 361 0,'0'-7'118'0,"5"-1"-41"16,1-4 38-16,2 1 19 15,0-3-22-15,-1 3-24 16,-1 2-14-16,-4 3-2 16,4 4 9-16,-6 2-11 15,0 0-17-15,0 0-23 16,0 0-4-16,0 0-12 15,0 0-8-15,0 0-5 16,0 0-1-16,0 17-8 0,0 23 8 16,0 18 0-16,-8 7 24 15,2 0 1-15,4-3-9 16,2-4-8-16,0-1-7 16,0 4 5-16,0 2-4 15,0-8 2-15,0-1-3 16,0-6 2-16,-5-6-3 15,-1-5 0-15,-2-10 2 16,6-12-2-16,0-4 1 16,0-8 1-16,2-3 0 15,0 0 4-15,0 0 2 16,0 0 2-16,0-8 6 0,0-24 6 16,0-17-11-16,4-17-8 15,10-10-2-15,-1-5-2 16,1-9 1-16,1-3-1 15,3 1 1-15,-5-1 1 16,-1 6-1-16,-8 8 0 16,3 13 0-16,-7 10 5 15,0 14-5-15,0 8 0 16,0 11 1-16,0 5 1 16,0 10-2-16,0 5-2 15,0 3 2-15,0 0-1 16,0 0-1-16,0 0-5 15,0 0-3-15,0 0-3 16,0 3 1-16,0 24 6 16,-9 13 4-16,0 12-80 0,6-30-165 15,1-6-485-15</inkml:trace>
  <inkml:trace contextRef="#ctx0" brushRef="#br1" timeOffset="166988.67">13339 10878 659 0,'6'-35'137'16,"-1"12"-77"-16,-2 6 18 15,-3 4 53-15,2 1-2 0,0 4-46 16,-2 3-24-1,0 0-12-15,0 5 2 0,0-2-9 16,0 2-11-16,0 0-11 16,2 0 0-16,-2 0-7 15,0 0-1-15,0 0-1 16,0 0-6-16,0 0-3 16,0 0-5-16,0 18 1 15,0 11 4-15,0 10 0 16,0 11 9-16,0 4-6 15,0 3 12-15,0 5-6 16,0 2-6-16,0 2 6 16,0 3-3-16,-4 2 0 15,-6 6-4-15,4 2 0 0,-5 8-1 16,-1 2 4-16,4-2-3 16,-3-7-2-16,-1-2 0 15,1-2 0-15,7 3 0 16,-7-3 1-16,6 1 0 15,1-3-2-15,-1-6 1 16,3-4-2-16,2-2 4 16,0-5-2-16,0-3 0 15,0-4 0-15,0-2 0 16,0-3 1-16,0-3 0 16,0 0-1-16,-2-2 0 15,-2 2-1-15,-3 2 1 16,0 4 0-16,0-3 2 0,3-1-2 15,-5-6-2 1,5-5 2-16,-1-4-1 0,-2-5 1 16,5-4 0-16,-2-6 0 15,2-5 0-15,2-5 0 16,0-1 3-16,0-3-1 16,0 0 2-16,0 0-4 15,0 0-4-15,0-27-33 16,0-14-71-16,-5 17-79 15,-1-4-217-15</inkml:trace>
  <inkml:trace contextRef="#ctx0" brushRef="#br1" timeOffset="168891.72">13372 10745 369 0,'0'0'153'16,"0"0"-91"-16,0 0 54 15,0 0 25-15,0 0-6 16,0 0-76-16,-6-94 3 16,12 83-23-16,8 2 3 15,1 0-20-15,8 0-5 16,4 3-3-16,6 1 1 15,0 0 9-15,5 3-5 16,0 2 2-16,-2 0-3 16,4 0 0-16,-2 0-2 0,-1 0-3 15,8 0 1-15,8 5-2 16,5 6 0-16,7 0 0 16,0 2-1-16,4 1 1 15,-7 2 1-15,5-3-1 16,-7 0-2-16,5 1-1 15,-1 1 2-15,5-1 1 16,1 2-3-16,-10-4 1 16,0 2-6-16,-7 0 2 15,-1 1-1-15,-6-2-2 16,-3 5 3-16,-3-2-6 16,-5 4 2-16,4-2-2 15,-6 0 0-15,-4-1 0 0,-1 3 0 16,-1 0 0-16,2 5 2 15,0-1-1-15,-2 1-1 16,-7 1 0-16,2 3 0 16,-4 1 0-16,-5 3-1 15,1 3 1-15,1 2 0 16,-1-1 1-16,-3 1 0 16,-5 4-1-16,4 0-1 15,-8 2 1-15,-2 2 5 16,0 1-5-16,0 4 2 15,0 2-1-15,0 1 3 16,-4-3-3-16,-8-1 2 16,-1-4 0-16,1-2-2 15,-1 1 5-15,-2 0-5 0,1-1 5 16,1-1-4-16,2-1 2 16,0 0-3-16,0 3 3 15,-1-3-3-15,4-2 2 16,-3-2-3-16,-3 0 5 15,3-4-5-15,-3-5 1 16,6-4 2-16,-3 1-3 16,-1-6 2-16,-1-2 0 15,2 0-1-15,2 2 3 16,-4-1-3-16,-3 6 3 16,-4-3 2-16,2 3-6 15,-7-1 4-15,6 0-2 0,-4-4 1 16,3 0 2-16,3-2-4 15,-6-1 2 1,5-2-3-16,-6 0 2 0,4-3 5 16,-5 1-3-16,6-2 4 15,-6 1-6-15,-2 0-1 16,0 0 1-16,-2 1-1 16,0 0-1-16,-2 3 3 15,-2-2-2-15,-5-2 0 16,5 0 3-16,-6-1-2 15,1-2 0-15,3-1 2 16,-5 2 0-16,-3-4-4 16,3 1 7-16,-4-2-5 0,6 1 0 15,-4 1 0 1,-6 0 0-16,11-1 2 0,-5 1-3 16,2 0-1-16,-1 1 1 15,1-1-1-15,7-2 0 16,-5 0 2-16,7-1 0 15,2 0 1-15,-2 1-3 16,2-1 0-16,-2 1 1 16,2-1-3-16,-2 0 4 15,-1 1-2-15,3 0 0 16,0-3 1-16,-2 2-1 16,2-2 3-16,2 3-3 15,-2-3 0-15,10 3-1 0,-6-3 0 16,5 0-1-16,-1 0 1 15,4-2 2-15,-1 2 0 16,5 0-1-16,1-2-1 16,-1 3 1-16,7-3 0 15,-6 0 1-15,1 2 0 16,9-2-1-16,-2 0 2 16,4 0-2-16,-5 0 0 15,5 0 2-15,0 0-2 16,0 0 0-16,0 0-1 15,0 0-3-15,0 0-75 16,0-2-94-16,0-18-238 16</inkml:trace>
  <inkml:trace contextRef="#ctx0" brushRef="#br1" timeOffset="170344.879">13330 11104 65 0,'0'0'55'16,"0"0"-43"-16,0 0 45 15,0 0 25-15,0 0-31 16,0 0-23-16,0 0 2 0,27-10 12 16,-25 10-3-1,-2-1 21-15,0 1 11 16,0 0-2-16,0 0 16 0,0 0-11 16,0 0-1-16,0 0-15 15,0 0-9-15,0 0-6 16,0 0-7-16,0 0 2 15,0 0-3-15,0 0-8 16,0 0-9-16,-14 0-14 16,-5 0-4-16,-14 0 20 15,-17 0-10-15,-6-2 6 16,-4-4 2-16,-11 0 13 16,-14-4-10-16,-13 2-1 15,-4-6-2-15,-3 4 0 16,-2-2-6-16,12 4 3 0,1 1 1 15,3 5-7-15,-3-3 12 16,3 3-15-16,6 0 8 16,9 0 4-16,9-1-8 15,7 3 1-15,5 0-4 16,1 0-4-16,7 0 4 16,7 0-1-16,7 0-3 15,10 0 4-15,10-2 1 16,7 2 0-16,-2-2 5 15,6 2 2-15,2 0-1 16,0-2-3-16,0 2-5 16,0 0-2-16,0 0-3 0,0 0-1 15,0 0 0 1,0 0-2-16,0 0-4 0,0 0-15 16,0 0-74-16,0 2-84 15,7 5-237-15,2 1-156 16</inkml:trace>
  <inkml:trace contextRef="#ctx0" brushRef="#br1" timeOffset="171613.51">13274 12514 459 0,'0'0'166'0,"0"0"-125"16,0 0 60-16,0 0 68 15,0 0-78-15,0 0-35 16,0 0-21-16,-2 4-4 16,2-1-2-16,-2-3-4 15,-4 2-5-15,-6-2-3 0,-10 2 1 16,0 0 8-1,-7-2-2-15,4 3 10 0,0-3-10 16,-6 0-7-16,-2 1-3 16,-9-1 1-16,-10 3 3 15,4-3-5-15,-8 0 3 16,0 0-4-16,-6 0-2 16,-5 0 3-16,-2 0-3 15,-3 0 1-15,3 0-5 16,-4 0 7-16,-1 0-7 15,-8 0 1-15,-5 0 2 16,7 0-5-16,0 0 3 16,8 0-3-16,3-3 4 15,7-3-2-15,-3 2 1 0,5-3-4 16,2 3 4-16,2-1 2 16,8 3-3-16,-2 0-2 15,6-1 1-15,-1 1-2 16,3 0 2-16,7 2-2 15,0 0-1-15,14 0 4 16,0 0-1-16,8 0-2 16,6 0 1-16,3 0 0 15,-1 0-2-15,5 0 1 16,0 0-1-16,0 0 1 16,0 0 0-16,0 0-1 15,0-9-2-15,0-6-16 16,0-10-109-16,0 8-81 0,0 1-412 15</inkml:trace>
  <inkml:trace contextRef="#ctx0" brushRef="#br1" timeOffset="177241.62">10984 15239 515 0,'-29'16'330'16,"20"-16"-284"-16,2 1-33 15,7-1 164-15,0 0 29 16,0 0-80-16,0 0-57 15,0 0-13-15,0 0-9 16,0 0-4-16,0 0-23 0,0 0-4 16,0-9-5-1,0-14-3-15,10-16-8 0,1-10 0 16,9-6 0-16,4-14 0 16,0 1-2-16,14-8 0 15,3-5-2-15,-6-4-10 16,7-2-6-16,-2 2 12 15,-3 7 0-15,-4 7 1 16,-4 11 3-16,-10 15 1 16,2 15 2-16,-13 11-5 15,4 13 5-15,-10-2-3 16,5 8-3-16,-5 0-1 16,0 0-3-16,2 0 2 15,8 33-7-15,3 17 15 0,8 17 1 16,-4 9 0-16,-5 4 1 15,-5 2 0-15,-7 6-1 16,-2-4 1-16,0 1 1 16,0-5 0-16,0-2-2 15,0-3 0-15,0-3 0 16,-9-6 0-16,3-8 0 16,-4-11-3-16,4-9-31 15,-3-11-42-15,-2-7-54 16,4-11-85-16,3-9-184 15,-3 0-298-15</inkml:trace>
  <inkml:trace contextRef="#ctx0" brushRef="#br1" timeOffset="177434.1">11276 14802 716 0,'0'0'247'15,"0"0"-189"-15,0 0-40 16,0 0 103-16,136-75-46 16,-98 75-61-16,6 0-14 15,3 8-12-15,4 21-118 16,-37-13-188-16,-6-3-200 16</inkml:trace>
  <inkml:trace contextRef="#ctx0" brushRef="#br1" timeOffset="177959.7">11820 15317 792 0,'0'0'137'15,"0"0"-102"-15,0 0 88 16,0 0 12-16,120-146-45 15,-105 94-56-15,6-6 0 16,-6-7-5-16,-6 1-11 0,4-1-4 16,-6 2 8-1,-3 6-5-15,-1 5 11 0,4 14-10 16,-3 14 0-16,-2 12-4 16,-2 10-6-16,0 2-8 15,0 0 0-15,0 0-10 16,0 16-8-16,0 31-1 15,-4 15 19-15,-5 7 1 16,6 5 2-16,1-5-1 16,2-2-2-16,0-5 2 15,0-4-6-15,0-10 6 16,18-10-2-16,0-11 0 16,8-10 3-16,-1-15 3 15,2-2 1-15,6 0 1 0,5-8 1 16,3-20-4-16,-4-12 1 15,5-12-4-15,3-8 5 16,2-6-4-16,-2-9-3 16,-3 0 0-16,-5-3-6 15,4 4-20-15,-10 12-29 16,-2 9-38-16,-22 42-110 16,-5 4-245-16</inkml:trace>
  <inkml:trace contextRef="#ctx0" brushRef="#br1" timeOffset="178206.04">12894 14436 587 0,'0'0'216'16,"0"0"-165"-16,-63 173 61 15,47-105 70-15,3 4-50 16,9 1-60-16,1-3-20 15,3-4-21-15,0-3-8 16,0-3-10-16,0-5 0 16,0-6-12-16,0-9 1 15,0-6-2-15,0-7-2 16,0-9-53-16,0-8-46 16,-2-7-89-16,-5-3-144 0,1-3-78 15</inkml:trace>
  <inkml:trace contextRef="#ctx0" brushRef="#br1" timeOffset="178529.33">12564 14356 90 0,'0'0'804'16,"0"0"-707"-16,0 0-96 15,135-70 71-15,-61 70 50 16,10 32-45-16,15 13-43 15,-1 6-14-15,-11 5-7 16,-14 4 2-16,-8 3 0 0,-16 6 2 16,-9 6-4-1,-20 6 0-15,-9 5-5 0,-11 2 15 16,-4 1-5-16,-34-5 5 16,3-3 6-16,-8-14 8 15,1-16-11-15,1-9-7 16,1-11 1-16,0-4-15 15,5-7 0-15,-10-5-5 16,-11 2 0-16,-11-11-63 16,40-6-97-16,-2 0-214 15</inkml:trace>
  <inkml:trace contextRef="#ctx0" brushRef="#br1" timeOffset="179529.65">14504 14604 530 0,'0'0'222'15,"0"0"-118"-15,0 0-25 16,0 0 67-16,63-140-11 16,-63 112-37-16,0 4-55 15,-16 0-20-15,-20 2 2 16,-6 6-12-16,-7 7-11 16,-9 6 8-16,-5 3 0 15,-1 0-3-15,-3 30 1 16,7 8-8-16,2 6 0 15,5 5 0-15,10 7 1 16,10-5 0-16,8-2-1 16,14-5 0-16,11-8-7 0,0-2-17 15,13-10-10-15,26-6 4 16,7-9 7-16,8-9-6 16,2 0-9-16,-8 0 9 15,2-13 22-15,-8-12 7 16,-7-8 3-16,-4 1 3 15,-2-3 4-15,-2 2-2 16,-11 1 7-16,-5 10 13 16,-9 13 17-16,0 7-12 15,-2 2 2-15,5 0-31 16,-5 0-4-16,2 11-14 0,1 33 4 16,6 12 7-1,1 13 6-15,9 3-2 0,-2 4-1 16,3 8 0-16,3 5 3 15,-8 5-2-15,-5-6-1 16,-10-3 0-16,0-11-3 16,-19-10-4-16,-16-12 7 15,-10-12 4-15,-6-9-3 16,-9-13 1-16,-7-14 5 16,5-4 6-16,-6 0-9 15,8-28 4-15,3-9 1 16,3-5-5-16,9-9 0 15,14-9-4-15,9-13-41 16,22-16-51-16,0 50-190 16,24-1-250-16</inkml:trace>
  <inkml:trace contextRef="#ctx0" brushRef="#br1" timeOffset="180013.36">15306 14704 652 0,'0'0'180'0,"0"0"-172"16,0 0 6-16,-111-5 107 16,62 23-20-16,2 12-59 0,7 3-32 15,5 9-7 1,1 4 11-16,12 4-11 0,7-2 20 15,3 7-15-15,5-9-6 16,7-6 1-16,0-8 1 16,0-17-3-16,0-8-1 15,0-7-9-15,0 0 6 16,19 0 3-16,4-22 25 16,11-12-19-16,-1-8 0 15,-2-5 0-15,6-4 0 16,-6 2-6-16,0 4 10 15,-4 7-4-15,-8 7-3 0,-3 16 11 16,-5 10 13 0,-9 5 7-16,3 0-15 15,-1 0-12-15,8 13-7 0,5 28-1 16,8 11 1-16,2 14 11 16,2 10-11-16,0 5 3 15,-5-1-3-15,0-5-10 16,-1-15-46-16,-7-14-25 15,-8-12-24-15,3-12-44 16,-11-22-98-16,0 0-67 16</inkml:trace>
  <inkml:trace contextRef="#ctx0" brushRef="#br1" timeOffset="180297.6">16140 13398 745 0,'0'0'307'0,"0"0"-307"16,0 0 0-16,18 236 60 15,-41-73 72-15,-8 16-49 16,2-4-48-16,0-8-15 15,0-15-18-15,0-13 3 16,-2-8-5-16,-5-7-81 0,-1-12-117 16,21-96-127-16,-2-10-281 15</inkml:trace>
  <inkml:trace contextRef="#ctx0" brushRef="#br1" timeOffset="180731.43">15701 15023 492 0,'0'0'433'0,"0"0"-364"16,0 0 4-16,118-57 85 15,-65 51-69-15,7 4-62 16,0 2-21-16,7 0-2 16,-5-2-1-16,4-2-2 0,-6-8 2 15,-3 0-2 1,-1-4 1-16,-11-3 0 0,-5 2 1 15,-13-3-3-15,-10-3 0 16,-7-3-2-16,-10-8-11 16,0-2 7-16,-10-2 3 15,-21 3-7-15,-9 2 9 16,-2 3 1-16,1 8 11 16,6 9-2-16,-5 6-3 15,0 7 2-15,5 0 2 16,-10 5 3-16,-2 26-1 15,0 13 13-15,3 12 4 0,3 7 14 16,8 6-2 0,8 2-22-16,14-3 2 15,11 9-6-15,0 1-14 0,38 2 1 16,18 0 2-16,17-7-4 16,10-10-57-16,4-12-52 15,2-13-94-15,-60-38-156 16,0 0-242-16</inkml:trace>
  <inkml:trace contextRef="#ctx0" brushRef="#br1" timeOffset="181583.19">15647 14243 714 0,'0'0'216'0,"0"0"-116"15,0 0 50-15,0 0 19 16,0 0-79-16,0 0-39 15,0 0-11-15,-35-12 2 0,50 12-5 16,26 0-8 0,23 0-10-16,25 5-9 15,20 2 2-15,1-3-7 0,-2-2-2 16,2-2 2 0,-12 0-3-16,-9 0 0 0,-16 0-1 15,-15 0 1-15,-15-2 1 16,-14 1-3-16,-16-2 0 15,-11 1-2-15,-2 2 0 16,0 0-1-16,0 0-2 16,0-3 4-16,0 3-9 15,-2 0-26-15,-23 0-57 16,-19 0-40-16,-20 0-74 0,25 0-115 16,-3 0-343-1</inkml:trace>
  <inkml:trace contextRef="#ctx0" brushRef="#br1" timeOffset="183553.919">9917 11067 297 0,'0'0'194'15,"0"0"-148"-15,0 0 9 0,0 0 123 16,0 0-15-16,0 0-51 15,0 0-24-15,-38 12-12 16,38-12 9-16,0 0-19 16,0 0-11-16,0 0-9 15,0 0-3-15,0-14 2 16,0-12-26-16,0-12-16 16,0-6-3-16,11-10-2 15,11-9 0-15,7-7 0 16,9-13 0-16,2-7-7 15,3-3 2-15,5-4-4 16,-3 9 1-16,-3 13 5 16,-2 17 5-16,-13 21 3 0,-11 19-3 15,-12 14-5-15,1 4 5 16,-5 0-4-16,0 0-5 16,0 28-7-16,0 18 16 15,0 14 1-15,0 9 1 16,0 8 3-16,0 3-5 15,0 0 4-15,0 0-1 16,0-5 4-16,0-5-2 16,0-4-3-16,2-5-1 15,2-3 5-15,-2-7-5 16,4-5-1-16,-6-6 0 16,0-3 0-16,0-6 0 15,0-7 0-15,0-6 2 0,0-2-2 16,0-4 0-16,0-2-13 15,0-4-18-15,0-2-45 16,0-1-48-16,0-3-72 16,-10 0-37-16,-1-7-91 15,-3-15-208-15</inkml:trace>
  <inkml:trace contextRef="#ctx0" brushRef="#br1" timeOffset="183740.419">9896 10881 450 0,'0'0'108'0,"0"0"-27"16,0 0 123-16,0 0-30 15,0 0-93-15,0 0-27 0,43-27 21 16,6 27-14-16,2 0-23 16,7 0-14-16,-6 0-18 15,3 18-6-15,3 11-4 16,-2 11-23-16,-40-24-196 15,-10-3-430-15</inkml:trace>
  <inkml:trace contextRef="#ctx0" brushRef="#br1" timeOffset="184408.04">9964 11823 591 0,'0'0'360'15,"0"0"-273"-15,0 0-32 16,0 0 96-16,0 0-75 16,0 0-61-16,0 0-13 15,0 83 45-15,0-23 1 16,-3 7-8-16,-4 4-8 16,7 5-8-16,-4-1-10 15,0-2-6-15,-3-1-6 16,3-9-1-16,-1-8-2 15,-2-8-2-15,3-5-5 16,-5-8-54-16,5-8-49 0,-6-6-85 16,10-20-114-1,-4 0-235-15</inkml:trace>
  <inkml:trace contextRef="#ctx0" brushRef="#br1" timeOffset="184989.49">9667 11883 625 0,'0'0'273'16,"0"0"-195"-16,52-113 2 16,-4 92 66-16,15 8-25 15,9 11-71-15,5 2-26 16,-4 0 9-16,-3 15-16 0,-12 14-6 15,-7 7-3-15,-8 6-4 16,-8 5-3-16,-18 2-1 16,-7 3 0-16,-10-7-11 15,-2-3-1-15,-35-2 12 16,-11-6 1-16,-12-4 7 16,-9-12 0-16,-3-9 0 15,3-9 2-15,7 0-2 16,12 0-5-16,17 0-1 15,16 0 7-15,10 0-8 16,7-2 9-16,0 0 0 16,0-1-10-16,7-1 0 0,14 2-1 15,14 2 1 1,15 0-9-16,8 0 5 0,11 13-2 16,-7 14 6-16,3 6-6 15,-3 9 6-15,-4 6-2 16,-2 3-2-16,-18 0-5 15,-13 0 8-15,-17-2 1 16,-8 4-4-16,0-1 3 16,-17-4 1-16,-16-1 22 15,-3-9-4-15,-7-6 2 16,1-10-4-16,0-2 1 16,-1-9-7-16,-13-4-8 0,-6-7-2 15,-22 0-59-15,43 0-107 16,-3-2-252-16</inkml:trace>
  <inkml:trace contextRef="#ctx0" brushRef="#br1" timeOffset="187093.93">15166 11939 106 0,'0'0'532'0,"0"0"-345"15,0 0-131-15,0 0 90 16,0 0 13-16,0 0-61 16,0 0-36-16,-20 11 0 15,20-11-2-15,0 0-5 16,9 0-7-16,11 0-4 16,24-2-10-16,25-16-15 15,16 0-6-15,25-2-10 0,10 2-2 16,9 0-1-16,13 5 4 15,10 0-4-15,9 9 0 16,1 4 4-16,-4 0-4 16,-10 0 2-16,-17 0-1 15,-13 4 2-15,-2 9-3 16,-7 5-1-16,-11 2 1 16,-16 0-5-16,-5 0 4 15,-18-5-1-15,-10-3 2 16,-7-8 4-16,-5-4-4 0,-8 0 1 15,-3 0 3 1,-4-2 1-16,3-14-4 0,-8 1 0 16,-3-1-2-16,-1 1-1 15,-9-3-11-15,2-6-15 16,-6-8-32-16,0-8-82 16,-8 20-178-16,-5-3-495 15</inkml:trace>
  <inkml:trace contextRef="#ctx0" brushRef="#br1" timeOffset="188046.4">16661 10352 671 0,'0'0'245'15,"0"0"-162"-15,0 0 113 16,0 0-54-16,0 0-69 16,0 0-38-16,-16-4 3 15,16 4-7-15,14 0-1 16,13 0-10-16,13 0 1 16,9 0-8-16,18 2-7 15,-3 14-1-15,9 2-4 0,4 5 1 16,-6-3-4-1,-9 1-1-15,-8 0 2 0,-10-1 0 16,-13-2 0-16,-15-5-4 16,-7-2 0-16,-9-2-4 15,0 4-2-15,0 1 1 16,-25 6 10-16,-8 2 4 16,-5 2 3-16,0 1-1 15,3 2-6-15,-6-1 0 16,-1 1-3-16,2 0 0 15,2 0-3-15,-4-1 2 16,2 0 1-16,2 2 0 0,11-4 1 16,7-1-3-16,2-1 2 15,5-2 0-15,4 0 0 16,5 0-2-16,1-4 5 16,3 1-6-16,0-2 3 15,0 3 1-15,0-2-1 16,5 2 3-16,10-2 0 15,12 2 3-15,2-2 4 16,9-1 0-16,7-2-3 16,1-1-2-16,-1-3 2 15,4-3-4-15,-4 1 2 16,-8-3-2-16,1-4 1 16,-9 0 0-16,0 0 1 15,-11 0 0-15,-3 0 0 0,-2 0 2 16,-1 0-3-16,-8 0-1 15,3-6 0-15,-7 1-9 16,0-6-21-16,0-2-21 16,0-7-45-16,-17-7-83 15,-4 16-87-15,-1-6-210 16</inkml:trace>
  <inkml:trace contextRef="#ctx0" brushRef="#br1" timeOffset="188330.65">16661 10816 677 0,'0'0'138'16,"0"0"-73"-16,0 0 150 15,0 0-83-15,0 0-67 16,114-2-11-16,-72 2 4 15,3 0-17-15,8 0-11 16,-6 0-5-16,-5 0-5 16,1 0-10-16,-5 6 0 15,-5-2-8-15,-4 4-2 16,0-2-4-16,-7 4-13 16,-4 0-105-16,-18-8-234 15,0-2-676-15</inkml:trace>
  <inkml:trace contextRef="#ctx0" brushRef="#br2" timeOffset="201204.4">17735 12142 81 0,'0'0'119'15,"0"0"-81"1,0 0 2-16,0 0 68 0,0 0 20 16,0 0 2-16,0 0-16 15,-35 44 4-15,35-44 9 16,0 0-11-16,0 0-13 16,0 0-18-16,0 0-13 15,0 0-11-15,0 0-13 16,0-13-6-16,0-9-21 15,0-8-14-15,0-6-3 16,0-3 1-16,0-8-4 16,6-8-1-16,9-8 2 15,1-10-2-15,7-7-4 16,-6-8 4-16,6 1 0 0,-3 1-2 16,6 5 1-16,3 10-1 15,0 7 1-15,2 4-3 16,8 8 4-16,-4 6-1 15,7 2-2-15,8 9 1 16,-2 4 0-16,8 5 1 16,0 6 0-16,4 2 0 15,0 4-2-15,5 5 2 16,-7 3 1-16,-2 6-2 16,-8 0-1-16,2 0 3 15,-6 6-2-15,3 17-2 16,-3 8-3-16,8 7 3 15,-6 6 3-15,-3 7-7 0,-8 8 7 16,1 3-1-16,-9 6 1 16,-7 6-4-16,-7 8 5 15,-4 8 0-15,-9 3-3 16,0-1-1-16,0-3 4 16,-11-9 1-16,-12-4-1 15,-1 2 2-15,-12-3-2 16,-6 1 0-16,-5-2 0 15,-8-5 3-15,-13-5 0 16,4-5 4-16,-7-8-6 16,4-4-1-16,7-7 4 15,0-5 1-15,2-6-5 0,0-7 2 16,-5-8 1 0,1-6-1-16,-5-8 9 0,7 0-8 15,0 0 1-15,4-24 12 16,0-12-7-16,10-8 1 15,6-10-6-15,9-10 6 16,4-7-8-16,11-9 1 16,3-3-3-16,13 1-3 15,0 6-11-15,0 7-24 16,15 9-23-16,1 46-90 16,9-2-258-16</inkml:trace>
  <inkml:trace contextRef="#ctx0" brushRef="#br2" timeOffset="201950.43">18481 10952 456 0,'0'0'160'16,"0"0"-83"-16,0 0 100 16,0 0-29-16,0 0-51 15,-35-122-4-15,28 82-34 0,1-5-20 16,-6-9-4 0,-3-2-10-16,-1-4-5 0,-1-4-8 15,-4 0 0-15,3-4-11 16,5 11-1-16,-3 12 4 15,7 16-4-15,5 13 0 16,4 12-2-16,-2 4-2 16,2 0-1-16,0 0-8 15,0 4-12-15,0 18-54 16,0 14-38-16,0 8-77 16,2-24-110-16,2 0-48 15</inkml:trace>
  <inkml:trace contextRef="#ctx0" brushRef="#br2" timeOffset="202543.84">19007 11177 673 0,'0'0'219'15,"0"0"-169"-15,0 0 64 0,129-90 48 16,-75 66-72-16,6 4-47 16,11 5-14-16,-3 1-7 15,-11 5-3-15,-8 5-6 16,-7 2 0-16,-5 2-6 16,-14 0-3-16,2 0-2 15,-7 0-1-15,2 0-1 16,-6 0 0-16,-4 0-1 15,-1 0 0-15,-4 0-2 16,4 2-13-16,-7 7-47 16,7 6-43-16,-9 7-67 15,0-10-82-15,0-2-195 0</inkml:trace>
  <inkml:trace contextRef="#ctx0" brushRef="#br2" timeOffset="203031.54">19154 12097 570 0,'0'0'261'15,"0"0"-197"-15,0 0 26 16,0 0 37-16,0 0-41 15,0 0-38-15,0 0 10 16,58 89 7-16,-20-64-10 16,7 2-16-16,10 2-2 15,1-3-15-15,0-1-7 16,-7-3-6-16,-7-4-7 0,-2-2-1 16,-7-4 0-16,-6 0 0 15,-6-4-1-15,-17 0 0 16,-4-6-5-16,0 3-2 15,0-1-13-15,0-1-41 16,0 7-32-16,0 0-84 16,-13-6-139-16,-12-4-197 15</inkml:trace>
  <inkml:trace contextRef="#ctx0" brushRef="#br2" timeOffset="203532.21">18475 12786 520 0,'0'0'363'0,"0"0"-289"15,0 0-28-15,0 0 117 16,0 0-47-16,0 0-70 15,0 0-46-15,-11 11-2 16,4 0-22-16,-2 7 22 16,-2 6 2-16,-3 8 29 15,6-4-14-15,-3 4 5 16,-1-2-8-16,8 0 0 16,-5 1-4-16,7-4-4 15,0-2-1-15,0-5-2 0,2-3 0 16,0 1 0-1,-6-3-1-15,6 3 0 16,-2-2-7-16,2 0-34 0,0-1-40 16,0-13-94-16,-2-2-236 15</inkml:trace>
  <inkml:trace contextRef="#ctx0" brushRef="#br2" timeOffset="203952.08">17505 12472 266 0,'0'0'533'0,"0"0"-454"16,0 0-70-16,-125 111 48 16,106-85 87-16,-8 4-62 15,0-2-35-15,0 4-12 16,-2-2 4-16,-2 2 0 0,0-1-4 15,0-1-16-15,0-4 1 16,4-4-6-16,2-4-6 16,1 0-1-16,6-2-1 15,1-6-5-15,3 2-1 16,3-6-10-16,11 1-111 16,0-7-202-16,0 0-359 15</inkml:trace>
  <inkml:trace contextRef="#ctx0" brushRef="#br2" timeOffset="204728.01">20856 11179 403 0,'0'0'228'0,"0"0"-128"0,0 0-28 16,0 0 58-16,0 0-108 15,0 0-16-15,-37 34 25 16,-3 13 13-16,-5 5 7 15,-4 10-1-15,2 6-7 16,5 3-8-16,1-1-18 16,6-4 18-16,6-12-30 15,2-3 5-15,12-4-3 16,4-7-6-16,9-2 3 16,2-3-4-16,0-1 4 15,0 2-3-15,2-1 1 16,13 1 12-16,10-2 6 0,2-4-8 15,2 0 1-15,-2-8 3 16,4-4-6-16,0 0 3 16,0-7-2-16,5 0-2 15,-5-5-5-15,0-1-2 16,2-5-2-16,5 0 3 16,2 0-3-16,5-13-33 15,13-16-88-15,-39 13-142 16,4-4-186-16</inkml:trace>
  <inkml:trace contextRef="#ctx0" brushRef="#br2" timeOffset="205229.67">21868 11498 554 0,'0'0'145'16,"0"0"-115"-16,0 0 16 16,0 0 49-16,0 0-60 15,0 0-18-15,-131-70-8 16,95 67 1-16,5-4-4 16,4 3 4-16,5-2-4 15,-3 4 0-15,-4 2-3 16,0 0 3-16,-4 0 1 15,-5 0 3-15,-2 0 2 0,-1 16 1 16,4 0 3-16,-3 1 4 16,-2 2-11-16,3 2 9 15,6 4-9-15,2 4 1 16,4 0 1-16,3 4 7 16,8 3-16-16,5 0 9 15,4 2-3-15,0 2-7 16,7 2 2-16,0 7 14 15,0 0 4-15,5-2-14 16,11 0 1-16,1 2-3 16,10-2-1-16,4 1-2 15,10-3 4-15,1-2-4 16,2-8-1-16,5-4 0 0,5-4-1 16,-3-5-58-16,-4-4-49 15,-5-12-101-15,-40-6-107 16,-2 0-133-16</inkml:trace>
  <inkml:trace contextRef="#ctx0" brushRef="#br2" timeOffset="205444.1">21238 12035 570 0,'0'0'188'0,"0"0"-173"15,0 0 28-15,0 0 137 16,0 0-85-16,0 0-61 16,119 34-8-16,-67-19-18 15,6 2-8-15,0 3 0 16,4-2-44-16,-39-13-157 16,-6-5-250-16</inkml:trace>
  <inkml:trace contextRef="#ctx0" brushRef="#br2" timeOffset="205707.389">22294 11623 706 0,'0'0'139'0,"0"0"-130"16,0 0 88-16,-94 151 63 15,72-75-59-15,-1 4-67 16,6-4-17-16,3-1 1 16,3-3-17-16,5-7-2 15,-1-10-3-15,2-6-17 16,5-11-18-16,0-12-98 16,0-6-100-16,0-20-123 15,0 0-87-15</inkml:trace>
  <inkml:trace contextRef="#ctx0" brushRef="#br2" timeOffset="205997.63">22215 11405 603 0,'0'0'114'15,"0"0"-15"-15,139-105-42 16,-101 105 84-16,-5 4-31 15,7 36-54-15,-4 21-20 16,2 19-2-16,-9 20 9 16,-14 13-15-16,-5 7-5 15,-10-4 8-15,0-6-2 16,-25-10-8-16,-13-13 5 0,-7-10-18 16,-9-13-8-16,-10-13-8 15,-18-9 2-15,-9-9 6 16,-19-6-66-16,66-27-117 15,-8 0-265-15</inkml:trace>
  <inkml:trace contextRef="#ctx0" brushRef="#br2" timeOffset="208919.81">8695 11057 411 0,'0'0'124'0,"0"0"-86"0,0 0 77 16,0 0 47-1,0 0-45-15,0 0-60 0,-21-32-18 16,21 32 1-16,0 0 3 16,0 0-13-16,0 0-17 15,0 0-6-15,6 0-5 16,23 0 1-16,20 0 5 16,18 7 15-16,17 2-4 15,12-3-6-15,3-1-2 16,-1-3-3-16,-5 1-3 15,3 1-3-15,0-2 1 16,-3 0 0-16,3 0-3 16,-5-2 0-16,-4 0 0 15,-6 0-4-15,-12 0 4 16,-13 0 1-16,-10 0 0 0,-6-8-1 16,-4 1 2-1,-7 1-2-15,-1-3-1 0,-1 4 1 16,-2-2 2-16,2 3-2 15,-5 0 0-15,-7-1-2 16,-1 1 1-16,-9 1 1 16,-3 1 0-16,0 0 0 15,-2 0 0-15,0 0 0 16,0-1 1-16,0 3 1 16,0 0-1-16,0-2 0 15,0 2 0-15,0 0 0 16,0 0 0-16,0 0-2 0,0 0 0 15,0 0-9-15,0 0-1 16,-2 0-1-16,-9 0-35 16,-5 0-66-16,5-2-190 15,-3-3-345-15</inkml:trace>
  <inkml:trace contextRef="#ctx0" brushRef="#br2" timeOffset="209454.379">10264 11099 623 0,'0'0'109'0,"0"0"-73"16,0 0 88-16,0 0 27 16,0 0-75-16,0 0-49 15,143-122 14-15,-110 86 1 16,1-2-17-16,-1-2-5 16,-2-5-7-16,0-3 1 15,5-11-9-15,0-7-2 0,2-4 0 16,-5-3 0-16,7 1-1 15,-2 1-2-15,-2 4 0 16,0 3 3-16,-3 5 2 16,-2 14-5-16,-8 8 4 15,-8 19-1-15,-11 10 0 16,-2 8 0-16,-2 0 0 16,0 0-3-16,0 0 0 15,0 0-5-15,0 0-3 16,0 0-5-16,0 0 1 15,0 0 4-15,0 0 4 16,0 0 3-16,0 6 1 16,-2 6-1-16,0 4 1 15,-9 4-9-15,5 11-84 16,-17 11-97-16,14-22-115 0,-11-2-158 16</inkml:trace>
  <inkml:trace contextRef="#ctx0" brushRef="#br2" timeOffset="211331.819">9010 10985 432 0,'0'0'131'0,"0"0"-74"16,0 0 24-16,0 0 101 16,0 0-52-16,0 0-89 15,0 0-41-15,26-6-26 16,-32 44 26-16,-3 10 64 15,-2 1-31-15,6 3-5 16,3-5 1-16,2-3-25 16,0 1 9-16,0-5-10 15,0-5-3-15,0-2 1 16,0 2-6-16,4-6-13 0,-4-3-87 16,0-21-113-16,0-5-219 15</inkml:trace>
  <inkml:trace contextRef="#ctx0" brushRef="#br2" timeOffset="211578.58">8531 11448 596 0,'0'0'166'0,"0"0"-155"0,0 0 15 16,0 0 77-16,129-60-58 16,-69 54-34-16,0 4-10 15,-2 2 1-15,0 0-2 16,5 0-2-16,-7 0-34 16,-6 0-130-16,-40 2-102 15</inkml:trace>
  <inkml:trace contextRef="#ctx0" brushRef="#br2" timeOffset="211805.24">8896 11418 475 0,'0'0'84'15,"0"0"-79"-15,0 0 31 0,0 0 89 16,0 0-45-16,-87 137-64 15,81-107-12-15,-1-2 2 16,2-1-1-16,-1 0-5 16,1-3-7-16,-1-4-86 15,-3-5-50-15,7-15-73 16,-3 0-149-16</inkml:trace>
  <inkml:trace contextRef="#ctx0" brushRef="#br2" timeOffset="212021.07">8905 11487 293 0,'0'0'151'0,"0"0"-111"16,-58 129-10-16,36-85 76 16,4-1-16-16,5-3-35 15,4-11-40-15,4-7-12 16,3-4-1-16,2-7 2 15,-2 2-4-15,0-3-27 16,-5-2-105-16,7-8-76 16,-2 0-176-16</inkml:trace>
  <inkml:trace contextRef="#ctx0" brushRef="#br2" timeOffset="212200.06">8957 11587 430 0,'0'0'80'16,"0"0"-66"-16,0 0 4 16,0 0 46-16,0 0 6 15,10 147-45-15,-10-105-25 16,0-4 0-16,0-2-9 16,0-32-166-16,5-2-184 15</inkml:trace>
  <inkml:trace contextRef="#ctx0" brushRef="#br2" timeOffset="214380.25">10064 12661 547 0,'0'0'331'16,"0"0"-274"-16,0 0-37 15,0 0 133-15,0 0-14 16,0 0-84-16,0 0-44 15,-10-16 5-15,10-4 0 16,14-4-3-16,7-8-11 0,0-3 3 16,13-7-1-16,4-5-3 15,6-6-1-15,6-7 0 16,0-3 0-16,4-4 1 16,-2-2 0-16,-6-3 0 15,-3 1-1-15,-3 2 1 16,-7 0-1-16,-4 7 1 15,-6 10-1-15,-8 12 0 16,1 11-1-16,-10 11 1 16,5 5 2-16,-9 4-1 15,0 5-1-15,4 2 0 16,-6 2-2-16,0 0 2 0,0 0-5 16,0 0-1-1,0 0 0-15,0 0-7 0,0 0-43 16,2 0-77-16,0 28-114 15,-2-12-35-15,0 0-236 16</inkml:trace>
  <inkml:trace contextRef="#ctx0" brushRef="#br2" timeOffset="-213966.611">10064 12569 345 0,'0'0'127'0,"0"0"-124"16,0 0 0-1,0 0 95-15,0 0-3 0,0 0-47 16,-16 30-19-16,-6-26 10 15,-7 4 21-15,-9-3-12 16,-4 2 1-16,-8-5-8 16,-7 0-3-16,-5-2-8 15,-6 0-9-15,-1 0-4 16,-4 0-12-16,9 0 9 16,-2 0-2-16,7 0-11 15,7 0 9-15,13 0-2 16,0 0-1-16,6 0 0 15,-1 0-4-15,1 0-3 16,0 0 0-16,-1 0-1 0,-1 0 3 16,-6 2-3-16,-1 5 2 15,4-2-1-15,9-2 2 16,13-3 3-16,10 0 0 16,4 0 0-16,-3 0 0 15,5 0 1-15,-2 0 1 16,-2 0-4-16,-8 0 1 15,1 0-4-15,-4 0-3 16,1 0 2-16,6 0 1 16,1 0 0-16,2 0 1 0,3 0 2 15,2 0 0 1,0-3 1-16,0 3-2 0,0 0 3 16,0 0-4-1,0 0 2-15,0-2-1 0,0 2-1 16,0-3 0-16,0 3 1 15,0-5-2-15,0 3-3 16,0 0-1-16,0-2-16 16,0 0 3-16,0-4 17 15,0 6 4-15,0 0 3 16,0 2-1-16,0 0-4 16,0 0-1-16,0 0 0 15,0 0-1-15,0 0 0 16,0 0 0-16,0 0 0 15,0 0 1-15,0 0-1 0,0 0 2 16,0 0-1-16,0 0-1 16,0 0 0-16,0 0-2 15,0 0 0-15,0 0-3 16,0 0-4-16,0 0-6 16,0 4-4-16,0 19 16 15,-5 4 3-15,3 3 4 16,2 5-1-16,-2-2 1 15,2 0-2-15,0 1 0 16,0-1 5-16,0 2-7 16,0 5 3-16,0 5 1 15,0-2-2-15,0-1 3 0,0-1-4 16,0-6 0 0,0-6 1-16,0-7 2 0,0-4-2 15,0-9-2-15,0-2 1 16,0-7 1-16,0 0-2 15,0 0 0-15,0 0-1 16,0 0-35-16,0 0-78 16,0 0-145-16,0 0-80 15</inkml:trace>
  <inkml:trace contextRef="#ctx0" brushRef="#br2" timeOffset="-213657.22">8471 13300 525 0,'0'0'192'0,"0"0"-182"16,0 0-6-16,0 0 99 15,0 0 19-15,0 0-71 16,95 5-33-16,-52-10 11 16,1-1 10-16,6-1-5 0,-4 0-16 15,1 3-15 1,6-3-3-16,-1 3 0 0,6 1-13 16,0-1-101-16,-41 2-161 15,-7-3-156-15</inkml:trace>
  <inkml:trace contextRef="#ctx0" brushRef="#br2" timeOffset="-213417.72">8776 13231 681 0,'0'0'49'0,"0"0"-45"15,0 0-4-15,0 0 62 0,-75 125 11 16,54-81-41-16,3 6-15 16,-1-3-3-16,0-1-8 15,4-3-3-15,-1-10-2 16,3-5-2-16,11-10-72 16,2-18-117-16,0 0-85 15</inkml:trace>
  <inkml:trace contextRef="#ctx0" brushRef="#br2" timeOffset="-213179.29">8867 13300 545 0,'0'0'99'15,"0"0"-95"-15,0 0 17 16,0 0 98-16,0 0-42 15,-10 141-31-15,2-103-30 16,2 0-2-16,-1-1-9 16,-4 1-4-16,2 1-1 15,-2-9-46-15,0-4-122 16,6-26-94-16,1 0-125 16</inkml:trace>
  <inkml:trace contextRef="#ctx0" brushRef="#br2" timeOffset="-212974.49">9038 13327 633 0,'0'0'174'16,"0"0"-174"-16,0 0 0 16,0 0 128-16,0 0-25 15,0 176-35-15,-6-107-30 16,-3-4-29-16,7-5-7 15,2-4-2-15,0-5-7 16,0-7-109-16,0-42-159 16,0-2-326-16</inkml:trace>
  <inkml:trace contextRef="#ctx0" brushRef="#br0" timeOffset="134197.389">20226 13775 828 0,'0'0'181'0,"0"0"-134"15,0 0 130-15,0 0-35 0,0 0-87 16,0 0-38-16,-31-22 7 15,31 22-4-15,0 0-10 16,0 0-4-16,0 2-1 16,13 5 0-16,16-1 4 15,18 3 18-15,10 0-2 16,11-3-6-16,-1 2-10 16,-3-4 2-16,5 3-11 15,-9-1 0-15,-6-1 1 16,-6 2-1-16,-5-1 0 15,-5 1 1-15,-9-1-2 16,-4 1 1-16,-8-2-1 16,-5-1-1-16,-8-2-1 0,0 5 1 15,1-3 0-15,-3 3 1 16,-2-1-4-16,0 6 1 16,0 3-1-16,0 8 5 15,-17 3 1-15,-15 8 0 16,-6 4 0-16,-11 2-1 15,-4 0 0-15,-12 2 1 16,3-1-1-16,-3-1 0 16,7-5 0-16,7-2 0 15,4-1 0-15,10-3 0 16,0-7-1-16,11 0 0 16,6-2-2-16,6-2 3 15,1 4-3-15,4-2 2 16,3 0 1-16,3-4-1 0,3 0 1 15,0-3-2-15,0 3 1 16,0-1 1-16,5 1 2 16,17 2-1-16,0-3 0 15,9 3 2-15,7-2-2 16,5-4 4-16,8 0-4 16,0-5 1-16,3 0 0 15,2-5-1-15,-8-2-2 16,6 0 3-16,-6 0-2 15,0 0 0-15,-6-9 1 16,-6 0-4-16,2-4 2 16,-9 0 0-16,-8-5-20 15,0 2-35-15,-17 0-35 0,-4-8-70 16,0 19-158-16,-11-8-229 16</inkml:trace>
  <inkml:trace contextRef="#ctx0" brushRef="#br0" timeOffset="134455.19">20199 14241 673 0,'0'0'137'0,"0"0"-81"16,0 0 162-16,0 0-72 15,123 0-81-15,-52 0-11 16,0 0-5-16,7 0-13 16,1 0-13-16,-8 0-10 15,2 2-9-15,-3 4-4 16,3 1-1-16,10 3-32 16,-62-7-94-16,4-1-269 15</inkml:trace>
  <inkml:trace contextRef="#ctx0" brushRef="#br0" timeOffset="134740.84">21536 14363 554 0,'0'0'403'15,"0"0"-380"-15,0 0 109 16,0 0 29-16,147 27-114 16,-80-23-13-16,-5 1-1 15,-2 2-14-15,-4-3-5 16,0 2-8-16,-2 4-3 16,-10 0-3-16,-2 2 0 0,-9-1-7 15,-8 2-40-15,-11 3-96 16,-14-12-109-16,0-2-209 15</inkml:trace>
  <inkml:trace contextRef="#ctx0" brushRef="#br0" timeOffset="135025.52">21400 14702 555 0,'0'0'244'16,"0"0"-236"-16,0 0 213 0,0 0-27 15,0 0-101-15,163 73-19 16,-103-64-15-16,2 0 1 16,3-4-11-16,-5-3-8 15,-2-2-11-15,-4 0-5 16,-6 0-9-16,2 0-8 15,-6-2-5-15,-1-5-3 16,-1 0-23-16,-36 3-114 16,6-1-231-16</inkml:trace>
  <inkml:trace contextRef="#ctx0" brushRef="#br0" timeOffset="136051.9">22793 14913 565 0,'0'0'218'0,"0"0"-128"16,0 0 129-16,0 0-27 15,0 0-100-15,0 0-22 16,-25 27 19-16,32-27-21 16,15-8-27-16,5-12-16 15,2-12-10-15,0-10-3 16,4-14-2-16,5-15-6 15,-5-11-2-15,6-15-1 16,-8-3 1-16,7-6 0 16,-7 1 0-16,-2-3-1 15,0 13-1-15,-2 5 1 0,-8 10-1 16,-1 16 0-16,5 7 2 16,-10 12-1-16,5 6 1 15,-3 8-2-15,-1 8 2 16,-3 8 1-16,-9 13 0 15,2 0-2-15,-4 2 1 16,0 0-2-16,0 0-2 16,0 0-6-16,5 2 1 15,1 27-4-15,10 21 7 16,7 19 4-16,4 15 7 16,-6 5-4-16,4 6 5 15,-5 2 0-15,2-4-1 0,-4-4-4 16,0-8 2-16,2-10-1 15,-6-9-2-15,-6-6-2 16,3-7 2-16,1-4-2 16,-6-5 0-16,1-2 3 15,-3 0-3-15,6-5 1 16,-8 0-1-16,2-8 0 16,3-5 0-16,-5-5 0 15,-2-6 1-15,0-3-1 16,0-1 0-16,0-5-2 15,0 0-6-15,0 0-25 16,0 0-29-16,0 0-54 0,-2-13-48 16,-9-3-179-16,-1-4-326 15</inkml:trace>
  <inkml:trace contextRef="#ctx0" brushRef="#br0" timeOffset="136316.63">23071 14363 321 0,'0'0'590'16,"0"0"-555"-16,0 0 85 0,0 0 129 15,0 0-155-15,0 0-44 16,141 38 16-16,-99-31-11 15,0-1-24-15,1-1-1 16,-10-1-16-16,-6-1-7 16,-2-3-2-16,-8 0-5 15,-3 0-19-15,1 0-95 16,-13 0-152-16,0-5-558 16</inkml:trace>
  <inkml:trace contextRef="#ctx0" brushRef="#br0" timeOffset="137142.97">24442 14488 792 0,'0'0'148'0,"0"0"-89"16,0 0 155-16,0 0-82 15,0 0-91-15,0 0-16 16,-2 8 21-16,-10-8-21 15,8 0-12-15,-3 0 0 16,7 0-1-16,0 0 8 16,0-6 5-16,0-12-2 15,2-6-14-15,19-1-5 16,-2 3-3-16,-1 9-1 16,-7 3 0-16,-4 8 2 0,-5 2-5 15,-2 0 3 1,0 0-8-16,0 7-3 0,0 16 11 15,-13 3 0-15,0-2 3 16,-3-1 0-16,3-6-2 16,-1-3 1-16,-1-5 0 15,7-7-1-15,2 1 2 16,6-3 2-16,0 0 3 16,0 0 4-16,0-7-2 15,0-11-9-15,0-2-1 16,6 7-5-16,2 1-9 15,-8 8-33-15,0 4-61 16,0 0-159-16,0 0-722 16</inkml:trace>
  <inkml:trace contextRef="#ctx0" brushRef="#br0" timeOffset="137973.8">24814 13637 762 0,'0'0'154'0,"0"0"-92"16,0 0 105-16,0 0-60 15,0 0-101-15,0 0 31 16,-43 155 41-16,32-81-16 15,7 5-11-15,-5-1-12 0,6-1 6 16,3 1-19 0,0-9-10-16,0 0-3 0,0-7-4 15,0-6-6-15,0-2-2 16,0-10-1-16,0-6-1 16,0-4-53-16,0-7-93 15,0-27-145-15,0 0-333 16</inkml:trace>
  <inkml:trace contextRef="#ctx0" brushRef="#br0" timeOffset="138589.9">24843 13661 520 0,'0'0'340'0,"55"-120"-301"0,-26 93 109 16,2 7 53-16,8 7-114 16,7 6-52-16,8 7 6 15,4 0-3-15,2 11-9 16,2 21-2-16,-6 5-6 16,-5 10-8-16,-14 5-4 15,-8 1-7-15,-8-2 1 16,-15-2-2-16,-6-9 0 15,0-6 0-15,0-8 0 16,-27-4 0-16,-12-4 0 0,-15-4 4 16,-13-9 0-16,-4-5 0 15,2 0-4-15,7 0 2 16,6 0-1-16,15 0 0 16,13-5-2-16,14 0 1 15,10 5 1-15,4 0-1 16,0 0 2-16,0 0-3 15,4 0-6-15,32 0-4 16,11 25 10-16,22 9 5 16,14 7-5-16,4 7 3 15,-1 0-1-15,-1 6-1 16,-7 4 0-16,-9 0-1 16,-11 2-2-16,-14-5 2 15,-13-3-1-15,-17-3-5 16,-14-5 2-16,0-1 4 0,-16-3 0 15,-17 0 14-15,-7-7 10 16,-1-1 0-16,-1-6 2 16,-4-3-5-16,-1-5-9 15,-5-10-3-15,-5-3-6 16,-8-5-3-16,-6 0-4 16,-14-2-91-16,58-14-94 15,-9-2-296-15</inkml:trace>
  <inkml:trace contextRef="#ctx0" brushRef="#br0" timeOffset="141267.379">26387 14003 1083 0,'0'0'176'0,"0"0"-127"16,0 0 109-16,0 0-53 16,0 0-66-16,185 27 12 15,-96-14-1-15,9-3-24 16,-5 2-7-16,-1-2-3 16,-13 2-6-16,-2-4-3 15,-15 2-5-15,-6 0 0 16,-8 4-2-16,-7 2-27 15,-12 2-52-15,-7 8-66 16,-22-17-119-16,0 2-386 16</inkml:trace>
  <inkml:trace contextRef="#ctx0" brushRef="#br0" timeOffset="141531.07">26570 14470 662 0,'0'0'394'16,"0"0"-365"-16,0 0 146 16,0 0 0-16,189 58-89 15,-96-49-24-15,5 0-16 0,0-3-14 16,-2-1-18-1,-5-3-8-15,5 0-2 0,-7-2-4 16,7 0-52 0,-69 0-134-16,-3 0-229 0</inkml:trace>
  <inkml:trace contextRef="#ctx0" brushRef="#br0" timeOffset="142463.57">28432 14985 896 0,'0'0'123'0,"0"0"28"16,0 0 32-16,0 0-118 16,0 0-52-16,0 0 7 15,60-109 1-15,-35 69-10 16,4-14-4-16,0-9-6 15,2-11 2-15,4-10-3 16,3-11 0-16,0-10 0 16,5-9 4-16,-6-2-3 15,-1 3 1-15,-1 9 0 16,-6 10 1-16,-2 7-3 16,-2 11 0-16,0 18 1 15,-15 11 7-15,1 20-3 16,-1 10 6-16,-8 6-10 15,2 6 2-15,-4 5-3 0,0 0-4 16,0 0-7-16,2 2-6 16,5 41-3-16,5 21 17 15,3 20 3-15,3 13 5 16,-1 9 9-16,6 4-2 16,-7-1-3-16,1 0-2 15,6-13 7-15,-8-7-6 16,1-9 2-16,-3-11-2 15,1-4-4-15,-6-5-3 16,1-4 0-16,1-5-1 16,-6-4 0-16,-4-8 0 15,2-7-2-15,-2-4-22 16,0-8-43-16,-6-3-69 0,-28-16-79 16,18-1-130-16,-2 0-343 15</inkml:trace>
  <inkml:trace contextRef="#ctx0" brushRef="#br0" timeOffset="142669.919">28804 14486 775 0,'0'0'91'15,"0"0"-53"-15,0 0 169 16,0 0-71-16,172-12-84 0,-99 12-8 15,5 0 1-15,0 0-26 16,7 0-17-16,4 0-2 16,0 0-46-16,-62-2-145 15,-2-9-272-15</inkml:trace>
  <inkml:trace contextRef="#ctx0" brushRef="#br0" timeOffset="142986.07">30368 13682 529 0,'0'0'519'15,"0"0"-519"-15,0 0 1 16,0 0 124-16,-35 153-7 15,3-60-58-15,3 6 6 16,5-1-18-16,-3-2-10 16,5-8-3-16,4-9-20 15,5-11 14-15,-1-7-14 16,8-8-10-16,-8-6-4 16,5-5-1-16,3-4-4 15,-5-6-74-15,3-6-71 16,6-26-149-16,0 0-246 15</inkml:trace>
  <inkml:trace contextRef="#ctx0" brushRef="#br0" timeOffset="143565.19">30092 13643 717 0,'0'0'143'0,"56"-155"-62"16,-10 112 57-16,16 8 36 16,17 9-102-16,6 10-42 15,6 8 4-15,-4 8 5 16,-7 0-16-16,-9 10-3 0,-15 28-13 16,-11 13-6-1,-10 13-1-15,-6 14-4 0,-16 5 2 16,-13-5 0-16,0-10 1 15,-15-14-2-15,-30-12-1 16,-15-10 4-16,-13-10 0 16,-12-8 9-16,-2-10-3 15,3-4-3-15,3 0-2 16,21 0-1-16,20 0 0 16,20 0 3-16,13 0-2 15,7 0-1-15,0 0-2 16,9 0 0-16,26 0-6 0,19 0 2 15,17 0 4 1,10 10-1-16,4 22 3 0,-4 8 0 16,-2 9 0-16,-6 11-1 15,-11 4 1-15,-8 6 0 16,-14 1-1-16,-13-1-1 16,-13-4 2-16,-14-6 0 15,0-6 15-15,-19-5 4 16,-12-5-3-16,-4-3 5 15,-9-6 10-15,-12-6-1 16,-7-7-5-16,-15-2-15 16,-11-4-6-16,-20-3-4 15,-16-2 0-15,-11-7-67 16,82-4-86-16,1 0-234 16</inkml:trace>
  <inkml:trace contextRef="#ctx0" brushRef="#br0" timeOffset="153370.23">21236 16117 972 0,'0'0'238'15,"0"0"-219"-15,0 0 143 16,0 0-18-16,0 0-112 15,0 0-17-15,0 0 3 16,144-29-4-16,-80 29-3 16,8 0-1-16,6 0 7 0,0 0 1 15,2 0-8-15,-2 0-3 16,0 0-4-16,-14 6-1 16,0 6-2-16,-16 3-12 15,-8 3-61-15,-20 2-75 16,-15 0-82-16,-5-16-191 15,-20-4-189-15</inkml:trace>
  <inkml:trace contextRef="#ctx0" brushRef="#br0" timeOffset="153580.66">21351 16369 428 0,'0'0'284'16,"0"0"-236"-1,0 0 149-15,0 0-3 0,0 0-97 16,0 0 6-16,107 89-3 16,-17-87-48-16,1-2-21 15,5 0-17-15,-7 0-11 16,-5 6-3-16,-6-4-61 16,-57-2-165-16,-4 0-486 15</inkml:trace>
  <inkml:trace contextRef="#ctx0" brushRef="#br0" timeOffset="154253.31">22657 16843 1119 0,'0'0'54'15,"0"0"27"1,0 0 107-16,0 0-112 0,0 0-65 16,0 0 6-16,65-127 7 15,-36 78-16-15,2-9-4 16,0-11-1-16,2-13-1 16,5-10 2-16,9-17-4 15,4-7 2-15,7-6-1 16,2-1 0-16,-6 16 1 15,-6 15-1-15,-7 26 1 16,-5 17 2-16,-16 22 7 16,-7 9 4-16,-7 17-2 0,-6 1-6 15,0 0-7-15,0 16-12 16,5 29 0-16,-3 18 12 16,10 10 1-16,-6 5 2 15,7 1-2-15,1 1 0 16,1-2 4-16,1-5 0 15,-1-3 1-15,-1-10 2 16,-3-7-3-16,-5-6-2 16,2-3-2-16,-8-4 1 15,6-5-1-15,1 0-1 16,-5-2 0-16,7-3 1 16,-4 0-2-16,-5-3-5 15,0-3-60-15,0-4-58 16,0-6-59-16,-14-14-139 15,-1 0-244-15</inkml:trace>
  <inkml:trace contextRef="#ctx0" brushRef="#br0" timeOffset="154438.61">23065 16322 922 0,'0'0'73'15,"0"0"-54"-15,0 0 193 16,0 0-108-16,0 0-101 0,0 0 11 16,82-16 2-16,-6 32-9 15,11-1-7-15,-52-8-83 16,3-7-334-16</inkml:trace>
  <inkml:trace contextRef="#ctx0" brushRef="#br0" timeOffset="155405.43">24201 17054 587 0,'0'0'399'0,"0"0"-376"16,0 0 38-16,0 0 195 15,0 0-142-15,0 0-62 0,-27-24-14 16,36-12-1-16,7-6-19 15,1-9-13-15,6-4 3 16,-3-10 1 0,4-9-5-16,8-13-4 0,8-13 1 15,4-7-1-15,10-4 0 16,-5 0 2-16,4 6-1 16,-8 9 0-16,-5 11-1 15,-9 11 1-15,-4 21 1 16,-12 10-2-16,-1 21 2 15,-10 11-2-15,3 6 0 16,-5 5-3-16,-2 0 1 16,2 0-10-16,5 28-9 15,13 25 8-15,0 23 13 0,7 10 5 16,2 6 0-16,0-5 0 16,-2-3 8-16,-1-1-9 15,1-5-2-15,-9-7 3 16,-1-1 3-16,-1-7-2 15,5-2-4-15,-6-7 0 16,1-6 3-16,1-6 0 16,-3-4-2-16,1-1 1 15,-1-9 0-15,-1 6 0 16,0-5-1-16,3-7 1 16,-3 3 0-16,1-10-3 15,-3-2-1-15,-3-3 1 16,4-6 0-16,-1-2-1 15,5-2-15-15,8 0-55 16,7-16-91-16,-17-2-209 0,1-6-622 16</inkml:trace>
  <inkml:trace contextRef="#ctx0" brushRef="#br0" timeOffset="155944.91">25818 15865 372 0,'0'0'566'15,"0"0"-531"-15,0 0-32 16,0 0 128-16,-24 131 17 16,24-57-77-16,0-1-14 15,0 5 6-15,0-2-4 16,0-2-7-16,0-10-8 15,0 1-22-15,0-9-4 16,0-7-11-16,0-5-2 16,0-10-4-16,0-8-1 15,0-4-4-15,0-6-45 0,0 0-88 16,0-16-99-16,0 0-226 16</inkml:trace>
  <inkml:trace contextRef="#ctx0" brushRef="#br0" timeOffset="156524.44">25801 15854 726 0,'0'0'171'0,"13"-137"-110"16,30 100 97-16,14 8 10 0,8 11-112 15,6 12-29-15,5 6 9 16,-10 0-4-16,0 24-8 16,-9 16-6-16,-8 18-6 15,-9 9 3-15,-15 5-2 16,-11-6-4-16,-14-1-3 16,0-7 3-16,-27-16-3 15,-18-9-2-15,-11-8 5 16,-1-9-2-16,-11-8 2 15,6-6-3-15,-1-2 0 16,11 0-5-16,2 0 1 16,15 0 0-16,8 0-1 0,16-2 1 15,9 2 1-15,2 0-3 16,0 0 0-16,0 0-4 16,26 0-6-16,17 0 5 15,15 12 5-15,11 17-1 16,4 9 1-16,12 4 0 15,0 5 0-15,-8-1-3 16,-3 7 1-16,-18-6 2 16,-18 1 0-16,-16-8 1 15,-15-5 6-15,-7-4 7 16,0-2 4-16,-21 0 2 16,-14-7 14-16,-7-4 10 0,-10-4-20 15,-8-4-3 1,-9 0-9-16,-7-4-7 15,-6-2-5-15,-11-4-1 0,-21 0-80 16,71 0-104-16,-10 0-243 16</inkml:trace>
  <inkml:trace contextRef="#ctx0" brushRef="#br0" timeOffset="168917.75">29722 15562 51 0,'18'-15'875'0,"-9"5"-770"16,-5 9-75-16,3-3 124 15,-7 2-6-15,0 0-73 16,0 1-31-16,0-2-5 16,0 3-2-16,0 0-5 15,0 0-17-15,0 0-6 16,0 0-7-16,0 0 1 15,0 0-3-15,0 0 0 16,0 0 0-16,0 0-3 16,-13 12 1-16,-12 7 2 0,-8 3 5 15,-19 1 3 1,-8-3-5-16,-11-3 3 0,-16-1 0 16,0-2-1-16,-5-4-4 15,4 0-1-15,3-6-1 16,0 0 1-16,5-4 0 15,0 0 1-15,9 0 0 16,3-8 1-16,8-17 2 16,-2-12 0-16,-3-11 2 15,1-10-1-15,-5-17-1 16,2-10-3-16,3-7 1 16,6-4 5-16,2 8-6 0,6 3 5 15,11 3-6 1,-1 2 1-16,11 2 2 0,0 4-1 15,4 3-1-15,8-3 1 16,1-4-2-16,3-5 0 16,11-6 0-16,2-2 0 15,0-4-2-15,6-3 1 16,27-7 0-16,7 0 1 16,5-5-4-16,10-1 3 15,1 5 1-15,11 3-2 16,7 12-1-16,1 10 2 15,8 10 0-15,4 0 1 16,0 4-1-16,9 0 0 16,2 4 1-16,4 6-1 15,5 8 0-15,6 7 0 0,8 3 1 16,-3 8-1-16,2 2 1 16,3 3-2-16,4 8 0 15,4 4-2-15,12 12 1 16,4 2 1-16,3 0 2 15,1 7-2-15,5 15 2 16,2 5 0-16,-2 6 0 16,2 6 2-16,-6 3-1 15,-10 2-1-15,-8 5-4 16,-7 7 1-16,-7 6 2 16,-9 7-1-16,-4 7 0 15,-17 0 0-15,-17 4 0 16,-13 5 2-16,-13 5-1 0,-11 7 1 15,-9-1-4-15,-10 6 4 16,-3 3 1-16,-6 5-1 16,-5 1 1-16,-3 13-1 15,0 3 1-15,-15 3 0 16,-22 3 1-16,-3-7-1 16,-8-7 1-16,-8-5-2 15,-6-6 0-15,-15 0-2 16,-10-6 4-16,-8-12-1 15,-5-12 3-15,-12-10-4 16,-3-10 4-16,-12-1 2 16,-3-7 1-16,-1-5 6 0,4-2-1 15,-2-6-7 1,-10 1 1-16,-10 0-1 0,-16-2-2 16,-2-5 4-16,0-2 0 15,11-3-2-15,18-8 0 16,18-4-2-16,22-10 0 15,17-4-2-15,15 0-1 16,12-6 0-16,10-21-49 16,-1-6-73-16,45 13-76 15,0 0-258-15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9-02T18:25:15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9598 11019 249 0,'5'4'64'16,"-5"-4"-23"-16,0 0 45 15,0 0-59-15,0 0-23 16,0 2 3-16,0-2 0 15,0 0-2-15,0 0 7 16,0 3 4-16,0-3 15 16,0 1 17-16,0-1 1 15,0 0 5-15,0 0 4 16,0 0-12-16,0 0-5 0,0 0-8 16,0 0-12-16,0 0-8 15,0 0-10-15,0 0-1 16,0 0-2-16,0 3 0 15,0-3 1-15,0 0 4 16,0 0-1-16,0 0 4 16,0 0-2-16,0 0 8 15,0 0-1-15,0 0 2 16,0 0 2-16,0 0 5 16,0 0 3-16,0 0 4 15,0 0-1-15,-2 0-5 16,-3-9-13-16,-4-4 0 15,0-5 6-15,0 0 3 16,2-2-4-16,-2-4 2 16,5-1-6-16,-3-2-3 0,-1-1 0 15,0-2 3-15,0-3-2 16,1 0-1-16,-1-5 2 16,0 2-6-16,2 1 1 15,1-1-1-15,-1 0 4 16,2-4-1-16,-6 4 5 15,4 3 10-15,-1 8-13 16,5 5-4-16,0 5-1 16,0 1 1-16,-1 3-2 15,1 2 0-15,-1 3-2 0,1 4 3 16,0-1 0 0,2 3 0-16,0 0-1 0,-2 0-2 15,2 0-1-15,0 0-1 16,0 0 1-16,0 0-1 15,0 0 0-15,0 0 0 16,-2 0 1-16,-1 0-1 16,1-2 1-16,-4-3 1 15,4 3 1-15,-6-4-1 16,4 1-1-16,2 0 0 16,-1 1 1-16,3 2 1 15,0-2-2-15,0-1-4 16,0-4-1-16,0-4 3 0,0 2-1 15,5-5-4 1,7 0-1-16,-2-2 4 0,4 3-2 16,-3 2 0-16,-4-1 6 15,-1-1 0-15,-4-3 6 16,-2-4-4-16,0-6-2 16,0-7-4-16,-21-7 3 15,-11-3 2-15,-4 3-1 16,0 2 0-16,3 11 0 15,8 5 0-15,10 8 0 16,9 6 1-16,4 6-1 16,2 2 0-16,0 0-3 15,0 0 3-15,0-4 1 16,15-4-1-16,7 0-4 0,5-4 2 16,0-2 1-16,-1-2 1 15,-4 3 1-15,-5 1 2 16,-9 1-1-16,-3 2 3 15,-5 0 1-15,0 0-6 16,0-3-2-16,-5 1-1 16,-17-3 0-16,0 1-3 15,-7 1 0-15,0 2-5 16,9 4 4-16,7 2 3 16,7-1 3-16,6 4-1 15,0 1-1-15,0-2-2 16,0-6 1-16,8-2 4 15,11-6-8-15,4-5 3 0,-1 0 2 16,0 0 3 0,-6-4 1-16,-5 0-1 0,-4-4 0 15,-7 0 0-15,0-3-3 16,0 1-3-16,-14 0 3 16,-10 1 3-16,-3 2-2 15,3 2-2-15,4 8 1 16,7 3 3-16,5 3-1 15,6-2-1-15,2 1 2 16,0 0-6-16,0-1 6 16,0 4 2-16,0 2 0 15,2 0-1-15,4 2-1 16,-4 1 4-16,0 0-2 16,-2 3 1-16,0 0-2 0,0 2 0 15,0 2-1-15,0 0 0 16,0 0 0-16,0 0-6 15,0 0-1-15,0 0-1 16,0 0 1-16,0 0-1 16,-2 0 3-16,-14 12 5 15,-7 8 0-15,-6 5 0 16,-6 2 1-16,-5 4 0 16,-2-2 0-16,1 2-1 15,5-4-1-15,7-3 1 16,7-7 0-16,9-7 0 15,7-8-2-15,3-2-1 16,3 0-1-16,0 0 4 0,0 0 2 16,0 0 7-16,0 0 1 15,13-6-1-15,10-14-7 16,8-7-1-16,5-2-2 16,1-7 0-16,6 1-7 15,-3-1 0-15,0-2 5 16,-7 5-1-16,-2 4 3 15,-6 5 1-15,-7 6 2 16,-9 7-1-16,-5 3 2 16,-2 7 0-16,-2 1-1 15,0 0-2-15,0 0-1 16,0 0-5-16,0 0-2 0,0 0-5 16,0 0-4-1,0 0 4-15,0 9 8 0,0 5 5 16,2 6 0-16,1 3 0 15,-1 7 1-15,1 0 0 16,-1 6-1-16,0 0 0 16,-2-3-1-16,0-2 0 15,0-2 1-15,0-4-1 16,0-2 0-16,0-6 2 16,0-8 0-16,0-3-1 15,0-1 0-15,0-5 1 16,0 0 2-16,0 0 3 15,0 0 2-15,0 0 1 0,0 0 0 16,0 0-3-16,0 0-3 16,0 0-3-16,0 0-3 15,0 0-20-15,-9 0-59 16,-2 0-95-16,-4 0-256 16</inkml:trace>
  <inkml:trace contextRef="#ctx0" brushRef="#br0" timeOffset="571.09">9562 9051 403 0,'0'0'61'15,"0"0"-4"-15,0 0 103 16,0 0-95-16,0 0-46 16,0 0 10-16,0 0 19 15,103 4-22-15,-70-4-10 16,1 0-3-16,-3 0-4 0,0 0-2 16,0 0-5-16,-2 0-1 15,-2 0 0-15,0 0-1 16,2 0-1-16,0 0-16 15,0-2-71-15,-1-11-75 16,-23 6-69-16</inkml:trace>
  <inkml:trace contextRef="#ctx0" brushRef="#br0" timeOffset="870.66">9856 8848 269 0,'0'0'74'0,"0"0"-70"16,0 0 24-16,0 0 9 16,0 0-20-16,0 0 8 15,-37 121 18-15,30-87-6 16,2-2-9-16,3 6 0 15,0-4-8-15,2-1-1 16,0-4-9-16,0-4 1 16,0-5-5-16,2-4-3 15,5-8-3-15,2-5-36 0,-5-3-147 16,1 0-224-16</inkml:trace>
  <inkml:trace contextRef="#ctx0" brushRef="#br0" timeOffset="1342.9">10320 8677 377 0,'0'0'17'16,"0"0"-16"-16,0 0 53 0,0 0-28 16,0 0-24-16,0 0 7 15,-114 80 10-15,103-67-8 16,5 1 2-16,1-3 5 16,3 0 0-16,2-2-5 15,0 1-3-15,0-7-6 16,0 6 1-16,0 0-2 15,20 2 7-15,6 0 12 16,3 3 1-16,0-2-11 16,-2-1-5-16,-6-1 3 15,-8 0-1-15,-5 0 1 16,-1 2 4-16,-4 1-1 0,-3 5-2 16,0-1 15-1,0 1-5-15,0 0-4 0,-10-2-8 16,-7 0 1-16,-3-6-4 15,-5 0 4-15,-2-6-4 16,-2-4-6-16,3 0-4 16,17 0-130-16,4 0-134 15</inkml:trace>
  <inkml:trace contextRef="#ctx0" brushRef="#br0" timeOffset="1559.99">10345 8631 253 0,'0'0'215'0,"0"0"-213"0,0 0 47 16,0 0 70-16,0 0-88 15,113 26-15-15,-77-11-2 16,-5 4-14-16,-2 0-1 15,-25-12-42-15,-4 2-224 16</inkml:trace>
  <inkml:trace contextRef="#ctx0" brushRef="#br0" timeOffset="4423.87">9466 12721 508 0,'0'0'78'15,"0"0"-44"-15,0 0 122 16,0 0-62-16,0 0-64 15,0 0-14-15,0 0 11 0,-29 6-4 16,27-6-13 0,2 0-5-16,-4-1-1 0,2-10 0 15,-1-8-2-15,1-2 0 16,2-7 0-16,0-8 1 16,0-4-3-16,0 0-1 15,0 1 1-15,0 1 0 16,0 5 1-16,0 6-1 15,0 5 2-15,0 3-1 16,0 6 0-16,0 0 1 16,0 2 0-16,0 2-1 15,0 0 0-15,0 2 4 16,0 3-5-16,0-1 1 16,0 5-1-16,0 0 0 0,0 0 0 15,0 0 0-15,0 0-2 16,0 0 0-16,0 0 1 15,0 0 1-15,0 0 0 16,0 0 0-16,0 0 3 16,0 0-3-16,0 0 1 15,0 0 0-15,0 0 1 16,0 0-2-16,0 0 2 16,0 0-1-16,0-4 0 15,0-3 0-15,0-2-1 16,2-4 0-16,7-1-5 0,1-3-4 15,0 3-3 1,1-1 4-16,-1 3 0 0,-6 6 3 16,-2-1 4-1,-2 5 1-15,0-1 1 0,0-1-1 16,0 2 0-16,-8-7-4 16,-11 2 2-16,-5-1 2 15,-1-4 1-15,1 4 0 16,6-2-1-16,3 4 5 15,3-2-4-15,6 2 2 16,1 2 5-16,5-2-4 16,0-4 2-16,0 0-6 0,0-4 2 15,0 3-2 1,13-4-3-16,6 1-2 0,-2 0-2 16,1 3 0-1,-3 5 4-15,-1-1-1 0,-7 2-3 16,-3 1 7-16,-2 2 1 15,-2 2 2-15,0-2 2 16,0-1 2-16,0-4 0 16,-2-4-6-16,-13 0-1 15,-1-2 0-15,1 0 2 16,1 1-1-16,3-4 2 16,4 6 1-16,1-4 3 15,3-2-6-15,1 8 4 16,2-4 5-16,0 2-4 0,0-2-4 15,0-1-2-15,0 2-1 16,9 0-1-16,2 1-2 16,-2 5-3-16,2-5-3 15,0 3 4-15,-2-1-3 16,0-2-2-16,-4 0 10 16,-3-4 0-16,-2-4 1 15,0 0-1-15,0-2-4 16,0 0 4-16,0 0 0 15,-9 2-4-15,-3 0 5 16,4 1 0-16,1-1-1 16,3 3 1-16,-1 0 0 15,5 0 3-15,0 0-3 0,0-3-1 16,0 1-3 0,14-3 3-16,-4-1 2 0,2 5-1 15,-5 0 0-15,-3 6 6 16,-2 0 1-16,-2 2 2 15,0 1 1-15,0 0 2 16,0 3-1-16,0 2-5 16,0 0 0-16,0 2-6 15,0 0 0-15,0 0-4 16,0 0-1-16,-2 0-5 16,-14 4 6-16,-3 18 2 15,-8 2 2-15,0 1-1 16,-2 3 3-16,2 1-3 15,2-3 1-15,4 2-1 0,2 4-2 16,4-3 2-16,6-3-1 16,2-3 2-16,7-10-3 15,0-4 2-15,0-4-2 16,0-3 0-16,0-2-2 16,16 0-1-16,10 0 1 15,3-12 2-15,0-8-6 16,5-4-3-16,-5-2-2 15,-3-4-1-15,-5 0 3 16,-6 3 11-16,-3-1 1 16,-6 8 1-16,-1 5 3 15,-5 6 3-15,0 5 3 16,2-1 4-16,-2 5 0 0,0-2-8 16,0 2-6-16,0 0-2 15,0 0-4-15,0 0-3 16,2 0 3-16,0 0 1 15,3 15 5-15,0 9 0 16,1 0 1-16,-2 5 0 16,1 2-1-16,-3 0 1 15,0 0 1-15,-2-2-2 16,2 0 0-16,-2-7-1 16,0-2 0-16,0-2 1 15,0-7-1-15,0 3-18 16,5-8-91-16,0-6-150 15,-1 0-215-15</inkml:trace>
  <inkml:trace contextRef="#ctx0" brushRef="#br0" timeOffset="4726.91">9625 11406 254 0,'0'0'240'0,"0"0"-219"16,0 0 64 0,0 0 79-16,0 0-94 0,0 0-52 15,0 0-5-15,59-1 4 16,-34-2-11-16,2 1-6 15,2 2-2-15,-2-5 0 16,0 0-24-16,-5 1-82 16,-7-5-64-16,-15 2-31 15,0 3-147-15</inkml:trace>
  <inkml:trace contextRef="#ctx0" brushRef="#br0" timeOffset="4949.7">9719 11288 251 0,'0'0'41'0,"0"0"-21"0,0 0 72 16,0 0-33-16,0 0-16 15,0 0 11-15,-48 76 11 16,42-46-12-16,0-4-15 16,3 1-8-16,-2 1-9 15,5 4-3-15,0-4-10 16,0 4-7-16,0-4-1 15,0-3-5-15,0-7-74 16,0-18-165-16,10 0-181 16</inkml:trace>
  <inkml:trace contextRef="#ctx0" brushRef="#br0" timeOffset="5354.15">9979 11354 341 0,'0'0'28'15,"0"0"-26"-15,0 0 58 16,0 0-12-16,0 0-35 16,0 0-9-16,0 0 3 15,-94 40-1-15,94-32-4 16,0 0 2-16,0 2 6 15,0 0 13-15,11 2 4 0,12 1 22 16,6 2-12-16,0 2-20 16,-2 1-9-16,0 4-7 15,-6 0-1-15,2 7-1 16,-9 0-1-16,-6 0-1 16,-6-2-2-16,-2 1 5 15,0-1 12-15,0 1 15 16,-6-4-5-16,-10-2-7 15,-1-2 1-15,-4-2 4 16,1-7-13-16,-2-2-4 16,0-5-3-16,-1-4-11 15,14 0-104-15,3 0-115 16</inkml:trace>
  <inkml:trace contextRef="#ctx0" brushRef="#br0" timeOffset="5556.39">10033 11436 472 0,'0'0'102'16,"0"0"-80"-16,0 0 143 16,0 0-32-16,0 0-79 15,118-8-23-15,-83 8-15 16,3 0-16-16,2 2-3 15,-28 2-133-15,-6-4-535 16</inkml:trace>
  <inkml:trace contextRef="#ctx0" brushRef="#br0" timeOffset="25703.7">9416 9133 642 0,'0'0'88'16,"0"0"-86"-16,0 0 95 15,0 0 15-15,0 0-64 16,0 0-30-16,0 0 11 16,0 0 9-16,0 0-11 15,0 0-22-15,0 0-5 0,26 20-11 16,-28 10 11 0,-18 10 6-16,-5 7 6 0,-4 1-3 15,0-5-3-15,4-3-3 16,8-9-1-16,9-2-2 15,4-4-6-15,4-2 0 16,0-3-1-16,19-4 6 16,12 3-7-16,9-4-11 15,5-1-11-15,-1-2-5 16,1 7-4-16,-7 1-3 16,-9 5-6-16,-9-1 12 15,-13 3-3-15,-7 0 18 16,0 4 19-16,-14 3 2 15,-18-1 15-15,-1 0-1 16,-2-4 2-16,1-2 9 0,10-5 0 16,3-5-4-16,10-5-1 15,7-6-12-15,4 4-8 16,0-4-26-16,6 3 21 16,26 2 5-16,11 1 13 15,5-4-3-15,4 4-7 16,-1 0-3-16,-5 6-3 15,-6 8-12-15,-15 0-6 16,-19 8-8-16,-6 0 3 16,-19 5 26-16,-30-3 7 15,-9-3 3-15,0-6 6 16,0-3 5-16,7-6 8 0,6-2 4 16,11-6-9-16,17-3-10 15,8-2-14-15,9-1-1 16,0 0-31-16,5 3 19 15,21 2 7-15,10-5 6 16,0 3-19-16,1-4-5 16,-3 2 0-16,-7-2 2 15,-10 4 16-15,-8 5-9 16,-9-2 5-16,0 4 3 16,0 2 7-16,-16-3 25 15,-3 0 27-15,1-1-7 16,7-6-9-16,4-4-20 15,7 0-14-15,0-2-2 0,0 3-24 16,0-3-137-16,0 0-215 16</inkml:trace>
  <inkml:trace contextRef="#ctx0" brushRef="#br0" timeOffset="27213.8">9440 11518 671 0,'0'0'77'15,"0"0"-76"-15,0 0 111 16,0 0 9-16,0 0-79 15,0 0-33-15,-7-3-4 0,-18 23 6 16,-8 3 0-16,-5 4 0 16,3-1 5-16,3 1-4 15,6-2 0-15,5-3-8 16,6-2 1-16,4-2-5 16,2-7-1-16,7-2-1 15,2 2-6-15,0-2 6 16,0 4-7-16,18 3 7 15,11 2 2-15,11 0 0 16,-1-3-2-16,0 0-12 16,-6 1-5-16,-11-2-13 15,-6-3 7-15,-9 2 10 16,-7 1 5-16,0 10-3 0,-5 3 13 16,-26 8 11-1,-11 2-7-15,-5-5 11 0,1 2-4 16,3-5 7-16,9 0 1 15,10-4-13-15,8-5-5 16,10-3-1-16,6 1-11 16,0-2-5-16,0 2 13 15,6-1 3-15,17-1-5 16,3 0 5-16,3-4-12 16,2 0-6-16,-2 0 7 15,-2-2-4-15,-7 2-3 16,-5-1 9-16,-3 5 1 15,-7 1-5-15,-5 6-3 16,0 8-4-16,0 4 20 0,-19 5 4 16,-10 2 4-1,-4-2-2-15,2-3 0 0,6-4 0 16,6-8-2-16,7-5-3 16,5-7-1-16,5-4-5 15,2-3-3-15,0-1-2 16,0-3 10-16,0-2 1 15,11 2-1-15,1 1-2 16,-1 1-18-16,-5 0-84 16,-6-4-128-16,0 0-132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5659.24023" units="1/cm"/>
          <inkml:channelProperty channel="Y" name="resolution" value="9051.65723" units="1/cm"/>
          <inkml:channelProperty channel="F" name="resolution" value="2.82441E-6" units="1/dev"/>
          <inkml:channelProperty channel="T" name="resolution" value="1" units="1/dev"/>
        </inkml:channelProperties>
      </inkml:inkSource>
      <inkml:timestamp xml:id="ts0" timeString="2021-01-27T18:15:32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1485 4409 107 0,'0'0'216'0,"0"0"-162"16,0 0-38-1,0-12 35-15,0-6-6 16,0 12-19-16,0 1-6 15,0 5-15-15,0 0-2 0,0 0-4 16,0 0 2 0,0 0-1-16,0 0 0 0,0 0 0 15,0 0-1-15,0 0 2 16,6 0-3-16,23-7 6 16,13 1 3-16,16-5-1 15,6-1-3-15,6-5-2 16,0-7 2-16,7 1-3 15,-2 0 2-15,-5 0-3 16,1-1 2-16,-1 0-3 16,-11 1 5-16,5 11-5 15,-6-6 3-15,-5 7-1 16,-6 0-1-16,-18 5 1 0,-5 0-1 16,-13 0 2-16,1 6-4 15,-6-5 5-15,0 5-6 16,-6 0 1-16,0 0-2 15,0 0-1-15,0 0-3 16,0 0-12-16,0 0-6 16,0 0-7-16,0 0-16 15,-12 0-21-15,-17 0-47 16</inkml:trace>
  <inkml:trace contextRef="#ctx0" brushRef="#br0" timeOffset="370">2169 4139 44 0,'-6'0'279'0,"6"6"-223"16,0-6-44-16,-5 0 6 15,5 6-5-15,0 12 9 16,0 11 16-16,0 6-11 15,0 6-20-15,0 0 5 16,0-1-6-16,11 2 0 16,1-2-5-16,0 1 3 15,-7 0 0-15,2 0-2 0,-1 0-1 16,-1-5-1-16,7-8 2 16,-6-4-3-16,0-7 2 15,0 1-1-15,-1-6 2 16,-5-1-2-16,6-11 1 15,-6 0-1-15,0 0 0 16,0 6-11-16,0-6-27 16,0 0-29-16,0 0-32 15,0 0-54-15</inkml:trace>
  <inkml:trace contextRef="#ctx0" brushRef="#br0" timeOffset="1080">2497 4304 158 0,'0'5'202'16,"0"1"-186"-16,0-6-17 15,0 5 22-15,6 2 20 16,-6 10-3-16,5 0-17 16,8 8-8-16,-2-2-7 0,7 0-3 15,-7 0 0-15,2 0-2 16,4 7 0-16,-5-6-1 16,-1 10 3-1,-5-4-4-15,5-1 4 0,-11 0-5 16,7 0 4-16,-2 0-2 15,1-5 1-15,0-7 0 16,-6 1-2-16,0-6 3 16,0-12-3-16,0 5 3 15,0-5-2-15,0 0 8 16,0 0-2-16,0 0 9 16,0-12-6-16,0-17-2 0,0 1 2 15,-6-13-1 1,0 0-1-16,-6-7-5 0,6 2 4 15,1 5-4 1,-1-6 3-16,1 6-3 16,5 6 0-16,-6 0 1 0,6 6-1 15,0 5 1-15,0 1-3 16,0 0 3-16,0 0-6 16,0-7 7-16,0 7-5 15,11-1 2-15,-5 0-2 16,5-4 1-16,7 4 0 15,0 1-1-15,-1 5 2 16,1 1-2-16,-7 5 3 0,1 7-4 16,-6-8 3-16,0 7-2 15,-6 1 2 1,0-1-1-16,6 6-1 16,-6 0-2-16,0 0-2 0,5 0-3 15,8 0-7-15,-2 6-9 16,13 18-35-16,-7-7-28 15,1 12-32-15,-13 0-58 16</inkml:trace>
  <inkml:trace contextRef="#ctx0" brushRef="#br0" timeOffset="1577">2924 4209 20 0,'6'0'256'0,"-6"0"-225"16,0 0-29-16,0 0 14 16,0 0 1-16,5 0 14 15,2 24 1-15,-1-7-11 16,-1 7-16-16,1-1 0 15,0 7 0-15,6-2 0 16,-1 3 0-16,-5-3-2 16,6 1-2-16,0-6-1 15,6 7 2-15,-1-12-2 16,1 0 0-16,-1-2 2 0,1-4-4 16,-7-6 4-16,7-6-4 15,-1 0 4-15,1 0-3 16,-1 0 3-16,1-6 0 15,-7-17 0-15,7 0-1 16,0-13 1-16,-7-5 8 16,-11-5 10-16,0-1-7 15,0-6-5-15,0 1 12 16,0-1-11-16,0 6-4 16,-18-5-5-16,7 11 0 15,5-1 1-15,1 8-3 16,5 5-9-16,0-1-38 15,0 7-41-15,0 0-47 0</inkml:trace>
  <inkml:trace contextRef="#ctx0" brushRef="#br0" timeOffset="1953">3439 3432 58 0,'6'0'218'0,"5"0"-180"0,-11 0-40 16,0 5 4-16,0 13 37 15,12 6 12-15,-6 22-10 16,0 13-13-16,12-1-14 15,-7 19 0-15,7-8-2 16,-7 1-5-16,6-5-5 16,-10-1 0-16,4 1-1 15,1-13 0-15,0 2-2 16,-1-3 4-16,2-10-2 16,-8 0-1-16,7-5 0 15,-7-2-21-15,2-4-20 16,-1-7-33-16,-6-5-6 0,5-13-16 15,-5 1-78-15</inkml:trace>
  <inkml:trace contextRef="#ctx0" brushRef="#br0" timeOffset="2201">3456 4063 307 0,'0'-11'38'16,"0"5"-6"-16,0 0 40 16,0 6-22-16,0-6-20 0,0 6-15 15,0 0-10-15,18-12-5 16,17 1 1-16,6 4-2 16,6-3 2-1,-6-3-2-15,6 7 2 0,-1-5-22 16,-5 0-49-16,12-1-61 15,-12-6-53-15</inkml:trace>
  <inkml:trace contextRef="#ctx0" brushRef="#br0" timeOffset="2880">3889 3420 95 0,'0'0'240'15,"0"0"-179"-15,0 0-60 16,0 0 5-16,0 0-3 16,0 6 22-16,12 34 23 15,-6 13-25-15,5 6-14 16,2 5-4-16,-2 7 4 15,0-8-2-15,13 2-1 16,-6-7-7-16,-1 1 4 0,1-6-4 16,-1-6 3-16,1-6-2 15,0-7 0 1,-1-4 1-16,-5-7-1 16,5 0 1-16,-6-5-3 0,-4-6 3 15,-7-12-3-15,0 0 2 16,0 0-3-16,6 0 3 15,-1 0 0-15,-5-6-1 16,6-18 0-16,0-11 0 16,0-6 2-16,6-11-2 15,-7-7 2-15,-5 7-2 16,6-12 3-16,-6 6 1 16,12 4 1-16,-6 2 4 15,-1 12 0-15,1 9 1 16,0 8-2-16,0 5 3 15,0 18-5-15,-6-5 0 0,6 5-5 16,-6 0-1-16,5 0-3 16,1 5 3-16,6 25 1 15,5 4 0-15,7 19 2 16,5-6-2-16,-11 7 3 16,5-3-6-16,1-4 6 15,-6-6-3-15,5 6 0 16,0-5 0-16,-5-8 0 15,-1-5 0-15,1 1 0 16,0-1 1-16,-1-12-2 16,-12 1-5-16,8-12-25 15,-13 0-16-15,5-6-55 16,1 0-38-16</inkml:trace>
  <inkml:trace contextRef="#ctx0" brushRef="#br0" timeOffset="3453">4954 2461 63 0,'0'-11'289'0,"0"-7"-252"16,-6 6-1-16,6 12 31 16,0 0-22-16,0 0-17 15,0 0-18-15,0 0-9 16,0 0-5-16,0 30 5 15,23 17 17-15,0 16-9 16,1 20-4-16,5 10 14 16,6 6-10-16,0 1-10 15,0 0 3-15,0-1-4 16,1-6 6-16,-1 0-6 16,-6-4 2-16,6-14-3 15,-5 1-14-15,-7-11-20 0,0-12-18 16,-5-6-35-16,-7-7-36 15,-11-17-84-15</inkml:trace>
  <inkml:trace contextRef="#ctx0" brushRef="#br0" timeOffset="3650">5141 3379 223 0,'0'-6'33'0,"0"-5"-35"16,17-1 3-16,12-6-2 0,7 6 1 15,5 12-6-15,12-11-38 16,5 11-20-16,-6-5-22 16</inkml:trace>
  <inkml:trace contextRef="#ctx0" brushRef="#br0" timeOffset="4200">5708 3263 71 0,'7'0'94'16,"-7"-7"-18"-16,0 2-14 16,0 5-11-16,0-6-18 15,-13 6-16-15,-4 0 2 16,-12 0-3-16,0 0 2 16,-6 0 0-16,-1 18 5 0,6-1-6 15,-4 12-9-15,17 6-3 16,-7-6-4-16,13 7 2 15,-2-2-4 1,13 2 2-16,0-1-1 0,0 11 0 16,0-10 2-16,24-2-1 15,0 1-1-15,5-6-6 16,0 2 1-16,6-14-10 16,-11-6 4-16,-2 1-2 15,-4-12 8-15,-1 0 3 16,1 0 3-16,-6 0-3 15,-6-18 0-15,0 1 3 16,-6-11-2-16,0-9 2 0,-6 2-1 16,-12-11 1-16,-5-1 0 15,-7-11 2 1,1 11 12-16,0-6 3 16,6 12-7-16,5 7 5 0,1-2-1 15,17 19-1-15,-6 11 4 16,6-1-12-16,0 7-4 15,0 0-4-15,0 0-2 16,0 0 0-16,0 13 3 16,6 10 2-16,11 23-2 15,7-4 2-15,-1 5-2 16,7-1 3-16,-1 1-3 0,-1-6 1 16,8 0-9-1,-6-6-13-15,-2-12-5 16,-10 6-25-16,5-11-40 15,-11-13-18-15,6-5-69 0</inkml:trace>
  <inkml:trace contextRef="#ctx0" brushRef="#br0" timeOffset="4879">5469 2320 354 0,'-24'0'31'0,"24"0"-43"16,-5 0 11-16,5 19 33 15,0 21 15-15,0 18-6 16,5 13-25-16,12 11-7 15,7 6 14-15,5 0-12 16,0-1-6-16,6 6-3 16,7 1 1-16,-14-7-2 15,8-5-2-15,-1-5 3 16,-5-1-3-16,-8-12 1 16,2-11 0-16,-6 0 0 15,-1-19-9-15,-5-4-6 16,-1-7-9-16,1-12-3 0,0-4 16 15,-6-7-21-15,-1 0 14 16,1 0 9-16,6-18-5 16,-6-17-3-16,-6-6 11 15,0-11 4-15,0-7 1 16,0-5 2-16,0 0-2 16,6-2 2-16,-1 9-4 15,8 3 4-15,-8 14-1 16,1 11 8-16,0 6 4 15,-6 5 10-15,6 12-1 16,0 0-9-16,-6 6-7 16,0 0-8-16,6 12 3 15,-1 11 9-15,7 18 10 0,-12 12-10 16,6-6 4-16,0 10 0 16,-6-4-6-16,0 0 0 15,0-11-7-15,0-2 5 16,0-5-6-16,0-12 2 15,0 1-1-15,0-7 1 16,0-5-1-16,0-6-19 16,-12-1-10-16,-11-5-25 15,-6 0-34-15,-13-16-62 16</inkml:trace>
  <inkml:trace contextRef="#ctx0" brushRef="#br0" timeOffset="5202">5849 2140 118 0,'5'11'147'0,"19"30"-140"16,-7 23 32-16,1 7 27 16,6 16-5-16,-7 7-19 0,6-1 3 15,1 8-28-15,5-8-7 16,-5 0-7-16,11-11-1 16,-6-6 2-1,12-6-8-15,-12-12 5 0,-5-10-20 16,-7-7-57-16,-5-7-64 15,-1-16-84-15</inkml:trace>
  <inkml:trace contextRef="#ctx0" brushRef="#br0" timeOffset="5613">6328 3046 10 0,'23'-23'178'0,"7"-1"-154"15,-7-5-1 1,7 0 23-16,-7-6-11 16,-6 17-1-16,1-5 2 0,-1-1-5 15,-4 7-3-15,-13 0-5 16,5-1 4-16,-5 5-11 16,0 3-1-16,0-3-6 15,-5 2-4-15,-19 5-6 16,0 6 1-16,-5 0-1 15,-6 0 0-15,6 0 1 16,-6 17-2-16,5 6 2 16,1 8-4-16,6-3 7 0,0 13-6 15,11 0 6 1,6 0-2-16,6 6 0 16,0 0 1-16,0-7-3 0,18 2 2 15,5-7-1-15,6 0 2 16,0-6-2-16,0-6 1 15,13 1 0-15,-7-7-1 16,-6 1-2-16,1-6-31 16,-1-7-47-16,-12-5-73 15</inkml:trace>
  <inkml:trace contextRef="#ctx0" brushRef="#br0" timeOffset="12628">16383 5250 199 0,'0'0'120'15,"-6"0"-115"-15,6 0 3 16,0 0 44-16,0 0 0 16,0 0-14-16,0 0-26 15,0 0-6-15,0 0-3 16,0 0 16-16,0 12-4 16,0-1-4-16,0 7-2 15,0 6-3-15,0 5 0 0,6 5 2 16,-6 8 6-16,0-1-11 15,0-7 2-15,0 8-4 16,0 4 1-16,0-4 0 16,-6-2-1-16,1 7 0 15,-8-6-2-15,8-6 2 16,-1 1-2-16,0 5 3 16,0-13-3-16,6 1 2 15,-6 1-2-15,0-12 1 16,1 5 0-16,5-12-3 15,-6 1-2-15,6-12-6 0,0 6-2 16,0-6-10-16,0 0-8 16,0 0-15-16,0 0-24 15,-7-6-50-15,2-22-138 16</inkml:trace>
  <inkml:trace contextRef="#ctx0" brushRef="#br0" timeOffset="13289">16049 5532 100 0,'-5'5'193'0,"-1"6"-145"0,6-11-46 16,0 0 31-16,0 0 22 16,0 0-18-16,0 0-14 15,0 0-14-15,0 0-4 16,0 0 10-16,0 0-7 16,0 0-1-16,0 0-5 15,0 0 0-15,6-11-2 16,12-7 0-16,-7-11 1 0,6 6-1 15,-5-7 2-15,12 2-4 16,-7-8 4-16,7 1-3 16,-6 6 2-16,4-7 0 15,-4 13 0-15,-6 0 7 16,0 5-2-16,-1 1 5 16,-5 11-3-16,-6 1 0 15,6-2-7-15,-6 7 2 16,6 0-4-16,0 0 1 15,-6 0 0-15,11 0 0 16,0 0-1-16,7 0 1 16,0 12-1-16,-1 5 0 0,1 7 2 15,-1-1-2-15,1 7 1 16,6 5 0-16,-7-6 0 16,1 5 0-1,6 2 1-15,-7-7 1 16,6 1-3-16,-6-2 3 0,-5-4-4 15,-6-6 4-15,5-1-3 16,-4 0 2-16,-1-11-1 16,-1 7 0-16,1-8 0 15,-6 1 0-15,0 0 1 16,6 6-5-16,-6-7-21 16,0 2-51-16,0 4-78 15,0-5-115-15</inkml:trace>
  <inkml:trace contextRef="#ctx0" brushRef="#br0" timeOffset="14984">16090 5940 64 0,'-11'-11'288'16,"-1"-1"-269"-16,7 1 1 15,5 4 59-15,0 7-34 0,0 0-17 16,0 0-14-16,0 0-9 16,0 0-2-1,0 0-1-15,5 0 4 0,12 23-2 16,13 1 2-16,-7 5-3 15,7 7 2-15,-7-8-5 16,7 8 3-16,-8-1-3 16,8-6 1-16,-1 6 0 15,0 6-2-15,-5-12 3 16,5 7-2-16,-5-7 1 16,-7-11-1-16,-5-13 2 15,-6 7-1-15,-1-12 1 16,-5 0 3-16,6 0 6 0,0 0 1 15,12-12-9 1,0-11 1-16,-1-1-5 16,-5-5 5-16,5-6-1 0,-6 0 3 15,-4 6 1-15,-2-1 2 16,-5 7-4-16,6 0-4 16,-6 5 3-16,6 0-4 15,-6 1 3-15,0 11-5 16,5 0 4-16,-5 6-3 15,0 0 0-15,0-5-7 16,0 5-22-16,0 0-35 16,0 0-70-16,0 23-45 0</inkml:trace>
  <inkml:trace contextRef="#ctx0" brushRef="#br0" timeOffset="15497">16359 6642 66 0,'0'0'416'16,"0"0"-384"-16,0 0-29 15,0 0 26-15,0 6 2 16,0-6-18-16,0 12-9 15,0 11-1-15,0 12 2 16,0 12 10-16,0-1-7 16,0 7-3-16,0-6-5 15,0-1 3-15,0-10-4 16,0-1 5-16,6 0-4 16,1-12 0-16,-2-5 1 0,1-6-1 15,-6-7 2-15,6 1-3 16,-6-6 3-16,0 0-3 15,0 0 4-15,0 0-6 16,0 0-12-16,0 0-15 16,5 0-28-16,-5-6-73 15,0-17-89-15</inkml:trace>
  <inkml:trace contextRef="#ctx0" brushRef="#br0" timeOffset="17001">19641 5432 276 0,'0'5'103'0,"0"8"-104"16,0 4 2-16,0-11 41 15,-5 16 1-15,5 15-12 16,0 8-15-16,0 8-9 16,0 11 7-16,0 7-7 0,0-1-4 15,-7 1 1-15,7-7-5 16,0-6 3-16,-6-5-3 15,6-7 4-15,-5-5-5 16,-1-6 2-16,6-6-13 16,-6-17-25-16,0 0-14 15,6-1-50-15,0-11-54 16</inkml:trace>
  <inkml:trace contextRef="#ctx0" brushRef="#br0" timeOffset="17632">19570 5495 87 0,'-5'0'78'0,"-12"0"-33"16,4 24-44-16,-4 0 38 15,5 5 8-15,-11 0-21 16,11 0-19-16,1 1-1 0,-2-1-1 16,8-12-3-16,-1 0 1 15,6-4-3-15,-6-7 2 16,6-1-2-16,0-5 5 15,0 0 3-15,0 0 22 16,0 0-19-16,6-5-10 16,18-19-1-16,-13-5 0 15,13-6 1-15,-1 0-2 16,-6-7 4-16,1-3-4 16,-1-3 5-16,-4 1-4 15,-2 0 16-15,7 1 6 16,-7 11-7-16,7-7 13 15,-6 14-4-15,0 4 0 0,-6 7-4 16,-1 5-1-16,-5 7-2 16,0-2 1-16,0 7-9 15,0 0-8 1,0 0-2-16,0 0-3 0,0 18 4 16,0 17 0-16,6 11 2 15,0 2-1-15,6 4 2 16,-1-5-3-16,0 6 2 15,-4-7 0-15,4 1-2 16,7 0 1-16,-1-12-2 16,1 6 1-16,-6-12-29 0,6 0-31 15,-7 7-94-15,7-19-110 16</inkml:trace>
  <inkml:trace contextRef="#ctx0" brushRef="#br0" timeOffset="18389">19665 6075 12 0,'0'0'346'16,"-12"0"-318"-16,6 0-30 15,6 0 14-15,0 6 1 16,0 6 1-16,0 11 2 16,0 0-9-16,0 18-6 15,0 6 0-15,11-1 1 16,2 2-1-16,-8-14 1 15,7 1-4-15,0-5 4 16,-1-7-7-16,0-11 2 16,-4 0-5-16,10-12 10 0,1 0 0 15,-1 0 2-15,1 0-2 16,-1-17 1-16,7-7 11 16,-1-6-3-16,1-11 3 15,-7 0-1-15,-5-6 3 16,5 7-3-16,-4-1-1 15,-8 12-5-15,1 6-4 16,5 16 0-16,-11-4-3 16,0 11 1-16,0-6-4 15,0 6-6-15,0 0-52 16,0 0-88-16,0 6-122 16</inkml:trace>
  <inkml:trace contextRef="#ctx0" brushRef="#br0" timeOffset="20389">19583 6636 144 0,'5'0'170'0,"-5"0"-90"16,0 0-74-16,0 0 47 16,0 0 15-16,0 0-32 15,0 0-17-15,0 0-16 16,0 0-4-16,0 0 3 15,0 12-3-15,0 5 7 16,0 19-6-16,0-2 10 0,0 2-7 16,0 4 1-16,0-4-1 15,0 5-2-15,0-7 0 16,0 1 0-16,0 1 1 16,0-1-3-16,0-6 3 15,0-6-3-15,0 1 3 16,0-7-2-16,0 1 1 15,0 0 0-15,0-7-1 16,0-5 1-16,0-6-2 16,0 6 3-16,0-6-3 15,0 0 3-15,0 0-4 16,0 0 4-16,0 0-1 16,0 0 1-16,0 0-2 0,0 0-1 15,0 0 1-15,0-18-4 16,0 1 1-16,0-7-7 15,6 7 8-15,0-7-2 16,0-11 2-16,0 12-4 16,5-11-2-16,-11-3 5 15,6-3 0-15,6 5 4 16,-6 0-4-16,0-1 4 16,-1 7-3-16,-5 6 3 15,7 5-1-15,-7 1-1 16,0 11 2-16,0-5-2 15,0-1 2-15,0 1-3 0,6-2 4 16,-6 8-4-16,0-1 4 16,0 0-3-16,0 6 2 15,0 0-1-15,0 0 0 16,0 0 0-16,0 0-2 16,0 0 3-16,0 0-4 15,0 0 3-15,0 0-5 16,0 0 4-16,0 0-19 15,0 6-53-15,0 0-64 16,0-1-92-16</inkml:trace>
  <inkml:trace contextRef="#ctx0" brushRef="#br0" timeOffset="21137">19676 6636 3 0,'0'0'296'0,"0"0"-274"16,0-6-13-16,0 0 46 16,0 6 7-16,0-6-23 15,0 6-25-15,0 0-14 0,0 0-3 16,0 0 3-16,0 18 0 16,0 11 3-16,-18 12-1 15,1 0 4-15,5 6-3 16,6-6 1-16,6 0-2 15,0 0-1-15,0-7 2 16,0-4-4-16,-5-7 3 16,5 7-3-16,0-7 4 15,0-5-5-15,0-7 5 16,0 1-3-16,0-6 1 16,0 0-2-16,0 0 2 15,0-6-1-15,0 0-1 0,0 0 4 16,0 0-6-16,0 0 6 15,0 0-3-15,0 0 3 16,0 0 0-16,0 0-5 16,0 0-4-16,0-12-6 15,0-6-6-15,0 0-33 16,0-11-83-16</inkml:trace>
  <inkml:trace contextRef="#ctx0" brushRef="#br0" timeOffset="23428">15026 7723 125 0,'6'-22'352'0,"12"-8"-322"16,-13 0-26-16,-5 19 56 15,0 5-6-15,0 0-29 0,0 6-11 16,0 0-15-16,6 0 2 16,-6 0-5-16,0 6 1 15,0 24 3-15,0 11 0 16,0 16 1-16,0 8-2 16,0 0 2-16,0-1-2 15,0 1 4-15,0-7-6 16,0-6 6-16,0 1-5 15,0-19 4-15,0-3-2 16,0-8 0-16,6 0 0 16,6-5 0-16,-6-7 3 15,11 0-4-15,1 2 4 16,0-13-3-16,10 0 3 0,1 0-2 16,7 0 1-16,-1 0-1 15,0 0-1-15,-6-13 2 16,-5 2-3-16,4 0 3 15,-10 4-3-15,0 2 1 16,-6-1 1-16,-7 6-1 16,1-5 1-16,-6 5-2 15,0 0 3-15,0 0-4 16,0 0 4-16,0 0-5 16,0 0 4-16,0 0-14 15,0 0-27-15,0 0-44 16,0-7-100-16</inkml:trace>
  <inkml:trace contextRef="#ctx0" brushRef="#br0" timeOffset="24197">15950 8092 261 0,'-11'0'137'0,"-1"0"-124"15,12 0 39-15,0 0 17 16,0 0-31-16,0 0-14 0,0 0-19 16,0 0-1-16,12 5-5 15,16-5 5 1,2 0-3-16,17 6 0 16,-1 0 0-16,1-6 0 15,1 7 1-15,-2-2-2 0,-5-5 2 16,0 6-4-16,0-6 5 15,-6 7-5-15,0-7 4 16,-6 0-3-16,0 0 2 16,-16 0-1-16,-8 0 0 15,-5 0 1-15,0 0-3 16,0 0 4-16,0 0-3 16,0 0 2-16,0 0-3 15,0 0-15-15,0 0-19 16,0 0-30-16,0 0-52 15,-12-7-57-15</inkml:trace>
  <inkml:trace contextRef="#ctx0" brushRef="#br0" timeOffset="24659">16365 7882 1 0,'0'-7'180'16,"0"7"-90"-16,0 0-48 15,0 0 26-15,0 0-3 16,0 0-27-16,0 0-13 16,0 0-13-16,0 0-4 0,0 0 5 15,24 7 4-15,-1 17-9 16,7-13 0-16,-1 1-4 15,0 5 3-15,1 0-5 16,-1-5-1-16,-7 5 0 16,8 2-1-16,-7-8 1 15,7 6-2-15,-7 7 3 16,1-7-4-16,-7 0 3 16,-5 7-4-16,-12-6 3 15,6 0-1-15,-6-1 0 16,0-6 1-16,-12 12-2 15,-18 1 3-15,-10-12-1 0,-1 6 3 16,-6 0-3-16,1-7 2 16,-2 1-2-16,8-7 1 15,-1 7-1-15,-1-1-12 16,7-4-16-16,0-7-34 16,1 0-70-16,-1-7-174 15</inkml:trace>
  <inkml:trace contextRef="#ctx0" brushRef="#br0" timeOffset="25157">15886 7882 4 0,'0'0'383'0,"0"0"-368"15,0 0-14-15,0 0 23 16,0 0 2-16,-6 11-13 16,-12 13 8-16,-5-1-13 15,0 6 1-15,-1 13 7 16,1-8-6-16,5 1-2 0,1 6-4 15,6-12 8-15,-2 0-7 16,13 0-1-16,0-5-5 16,0 0 5-16,0-7-2 15,0 1 2-15,0-1 2 16,18 0-4-16,11-4 3 16,-12 4-4-16,18-5 2 15,-5-1-4-15,5 1 4 16,6-6-4-16,0 0 1 15,-12 5 1-15,12-5-3 16,-12-6 2-16,-5 7-4 16,-1-7-1-16,-11 5 1 15,-12-5 0-15,5 0-10 0,-5 0-4 16,0 0-41-16,0 0-96 16,0-23-171-1</inkml:trace>
  <inkml:trace contextRef="#ctx0" brushRef="#br0" timeOffset="25844.99">17593 8244 404 0,'-5'0'78'0,"-12"0"-72"16,-1-5 40-16,-6-31 9 16,7 12-23-16,-1-10-8 0,0 10-14 15,1-11-9-15,6 12 6 16,4-12-3-16,-4 6 1 15,11-1-5-15,0 1 3 16,0 0-2-16,0-7-1 16,0 19 1-16,6 0-1 15,12-1 1-15,4 12-4 16,14-6 4-16,11 7-4 16,-7-7 5-16,2 12-3 15,-2 0 0-15,-5 0 1 16,-5 0-3-16,-7 12 2 15,1 11-3-15,-7 12 4 16,-10 6-3-16,-2 0 5 0,-5 11-4 16,0 8 2-16,-12-9 0 15,-17 3 0-15,-6-3 0 16,-6-15 0-16,6 5 1 16,-7-12-1-16,7-5 2 15,1-7-4-15,4-5 4 16,1-12-1-16,-6 0-4 15,6 0-14-15,-1-12-31 16,-5-18-70-16,12-15-152 16</inkml:trace>
  <inkml:trace contextRef="#ctx0" brushRef="#br0" timeOffset="42381">30023 5104 298 0,'-12'0'141'0,"1"0"-135"16,5 0 45-16,6 0 22 16,0 0-28-16,0 0-12 15,0 0-15-15,0 0 0 16,0 0 3-16,17 0 2 16,1 6-12-16,6 0-3 15,-7-1 3-15,1 1-2 0,5 1-3 16,0-2-7-16,6 1 5 15,0-1-5 1,-5 2 2-16,5-7-2 16,1 5-2-16,-12 7-27 0,4 0-33 15,-9 0-30-15,-2-1-116 16</inkml:trace>
  <inkml:trace contextRef="#ctx0" brushRef="#br0" timeOffset="42655">29853 5397 237 0,'0'12'83'0,"0"-1"-57"15,0-11 73-15,7 12-14 16,16-7-30-16,6 1-21 15,6 1-12-15,6 4-8 16,6-5-2-16,6 0-8 16,-7 5 0-16,1-5-5 15,-6-1 2-15,0 1-2 16,-6-6-9-16,6 7-37 16,-6-1-63-16,0-6-147 15</inkml:trace>
  <inkml:trace contextRef="#ctx0" brushRef="#br0" timeOffset="43340">31480 4888 58 0,'0'-6'359'16,"0"-6"-346"-16,0 12 19 15,0 0 34-15,0 0-29 16,0 0-19-16,0 0-16 15,0 0 0-15,0 0-3 0,-17 23 25 16,-1 13-2-16,-12 10-7 16,1 7-2-16,0 0 4 15,-1 0-3-15,-5 5-9 16,12-5 1-16,-6 6-3 16,6-8 1-16,-1 8-3 15,6-12 1-15,7 0-2 16,0 0 1-16,-2-1-1 15,2-5 0-15,-1 0 1 16,0-6-3-16,1 0 5 16,4 0-5-16,-4 1 4 15,5-7-3-15,1-12 2 0,-2 6-2 16,1-10 1-16,1-2 1 16,5-6-4-16,0-5 2 15,-6 0-5-15,6 0 0 16,0 0-10-16,0 0-5 15,0 0-24 1,0 0-67-16,0-16-174 0</inkml:trace>
  <inkml:trace contextRef="#ctx0" brushRef="#br0" timeOffset="104785">9230 11203 28 0,'-7'35'3'0,"-4"-1"-4"16,5-9 2-16,-5 3-1 15,4 1 2-15,-4-5-2 16,5-6 0-16,1-1 0 16,-2-5-5-16,7-6-12 15</inkml:trace>
  <inkml:trace contextRef="#ctx0" brushRef="#br0" timeOffset="135599">9780 8670 272 0,'5'-11'192'0,"-5"6"-190"0,0-13-1 16,0 6 30-16,0 12 0 16,0 0-22-16,-12 0-13 15,-5 12 7-15,-12 11-4 16,-13 18 3-16,-4 6-2 15,5-7 0-15,-6 7 2 16,6 1 1-16,0-7 5 16,13 0-8-16,4-18 3 15,12-6-5-15,6 1 4 16,6-7-3-16,0-5 2 16,6-6 2-16,30 6 1 15,15-6 0-15,14 0-4 16,17 0 3-16,-12 0-4 0,-6-6 2 15,-11 0-3-15,-12 6 3 16,-18 0-2-16,-10 0-4 16,-13 0 2-16,0 18 1 15,-24 17 4-15,-23 5-2 16,-18 2 3-16,-17 5-2 16,-11 5 4-16,-1 6-4 15,7 2 2-15,11-9 0 16,29-9-2-16,18-1 1 15,17-12-4-15,12-6 4 16,0 1-4-16,0-6 5 16,35-1-4-16,12 7 4 15,6-7 1-15,11-6-4 0,6 7 1 16,-11-6-2-16,-13 5 3 16,-4 1-8-16,-13 5 10 15,-18 0-10-15,-11 7 6 16,0 5-1-16,-35 12 1 15,-23 12 6-15,-12 5-1 16,-18 0 3-16,6 6-3 16,17-17 2-16,12-7-8 15,31-5 4-15,9-12-4 16,13-6 1-16,0 2 1 16,53-8 2-16,30-6 1 15,33-5-5-15,19-6 4 0,-1 0-4 16,-11 0 3-16,-11 0-4 15,-31 0 3-15,-28 0-4 16,-30 0 1-16,-23 6-3 16,-11 6 4-16,-42 11 3 15,-35 7 4-15,-35-1 5 16,-5 6 0-16,-1-6 2 16,18 0-11-16,6-5 0 15,28 0-2-15,31-14 0 16,22 3 0-16,24-8-8 15,0 7-12-15,30 6-22 16,34-7-38-16,18 2-82 16,-1-13-110-16</inkml:trace>
  <inkml:trace contextRef="#ctx0" brushRef="#br0" timeOffset="136856">9674 11144 257 0,'-29'0'194'16,"-18"0"-194"-16,-17 6 2 0,22 12 30 15,-9 6 1 1,3-8-11-16,1 2-18 16,1 12 1-16,11-14-2 15,0 14 8-15,5-7-5 16,7-5-4-16,5 0 0 0,7-1-2 16,5-6 3-16,6 7-5 15,0-12 5-15,0 6-5 16,11 6 4-16,24-1 0 15,18-6 2-15,11 7-3 16,13 6-7-16,-7-12 3 16,-6 11-10-16,-5 6 3 15,-24-6-1-15,-12 1 9 16,-11-7-3-16,-12 1 3 16,-12 5 4-16,-29 7 2 15,-11 4 9-15,-13-4 2 16,-11-1-1-16,12 6-7 0,5-12 1 15,13 13-3-15,4-8 5 16,20-4-8-16,4-6-1 16,12 5-1-16,6 0-2 15,0-5 4-15,35-1-3 16,18-5 3-16,17-6-11 16,12-6 2-16,-7 0-4 15,2 0 3-15,-19 0 4 16,-11 0 0-16,-23 0 4 15,-13 0-4-15,-11 12 0 16,0 0 2-16,-6 11 11 16,-29 12 12-16,-23 7-1 0,-7 3-7 15,1 2 1-15,-7 7-6 16,19-3-4-16,5-4 1 16,18 1-7-16,5-2 5 15,7-5-5-15,6-6 4 16,11 0-4-16,0-12-2 15,0 1-24-15,0-13-22 16,0 2-33-16,5-13-80 16,-5 0-153-16</inkml:trace>
  <inkml:trace contextRef="#ctx0" brushRef="#br0" timeOffset="139371">11914 10992 44 0,'-12'0'334'0,"1"0"-311"16,-1 0 7-16,7-5 30 16,-8-18-16-16,13 10-32 15,0-5-2-15,0 1-8 16,0-6 0-16,0-1 11 0,0-11-2 16,0 0-5-16,0 0 2 15,0-11 2-15,0-13-11 16,0 1 4-16,0-7-2 15,0 13 0-15,0-1 1 16,0 7-2-16,0 15 3 16,0 2 1-16,0 12 8 15,0 6-6-15,0 4 2 16,0 7-5-16,0-5 0 16,0 5-2-16,0 0-1 15,0 0 0-15,0 0-2 16,0 0 2-16,0 0-3 15,0 0 4-15,0 0-4 0,0 0 4 16,0 0-2-16,0 5 1 16,0 2 2-16,0-2-4 15,0 1 4-15,0-6-4 16,0 6 5-16,0-6-5 16,0 0 4-16,0 0-2 15,0 0 1-15,0 0 0 16,0 0 0-16,0 0 1 15,0 0-2-15,0 0 4 16,0 0-4-16,0 0 4 16,0-12-6-16,0 7 4 0,0-7-3 15,0-6 1-15,-5 7 1 16,-7-13-2-16,0 7 2 16,-11-6-2-16,0-7 3 15,-12 1-4-15,-1-1 6 16,-5 1-5-16,-5 1 1 15,4 3 1-15,13-4-1 16,0 1 2-16,18 4-2 16,-1 7 3-16,12-13-5 15,0 6 6-15,0-4-7 16,6-13 5-16,23 5-4 16,17 1-2-16,7 12 1 15,-12-6-1-15,1 11 4 0,-20-5-3 16,-4 11 6-16,-6 1-5 15,-12 4 7-15,0 2-6 16,0-1 5-16,0 1-3 16,0-2 0-16,-17 1-1 15,-7 0-1-15,13-6 3 16,-13 6-4-16,6 1 5 16,7 5-6-16,-7-6 5 15,12-5-2-15,0 5 1 16,1-6 1-16,5 0-3 15,0-11 1-15,11-1-5 16,24-4 2-16,-6 4-6 16,6-11 3-16,0 11-2 15,-11-5 5-15,-6 12 2 0,-13-7 1 16,-5 1 1-16,0-1-4 16,-23 1 7-1,-6-6-6-15,-12 0 6 0,0 5-5 16,0-5 4-16,0 6-1 15,6-1-1-15,11 1 1 16,1-1-3-16,12 1 4 16,11-1-4-16,-6 2 3 15,6-2-5-15,0-6 4 16,6 7-5-16,12 0 0 16,4-6-2-16,-4 5 2 0,-1 7 2 15,-10-6 1-15,-2 10 1 16,-5 2 0-16,0-6 1 15,0 5-2 1,0-6 1-16,-12 7 1 0,1 4-1 16,-7-10 0-16,1 5-1 15,6 7 4-15,-2-7-6 16,8 12 6-16,-1-6-5 16,0 6 5-16,6 0-6 15,-6 0 2-15,0 0-1 16,-11 6 0-16,-1 11 3 15,0 6-3-15,1 1 4 0,-1 6-4 16,7-2 5-16,-7-4-6 16,12-1 5-16,0-6-3 15,1 1 1 1,-1-5 1-16,6-8-2 0,0-5 2 16,0 6-1-16,0-6 4 15,0 0-1-15,0 0 3 16,0-6-7-16,0-12 2 15,11-5-2-15,7-7-1 16,5 1 1-16,-5 1-2 16,-1-8 4-16,-5 7-4 15,0 5 6-15,0 8-7 16,-6-8 5-16,-1 12-1 0,1 6-1 16,-6 6 1-1,0 0-2-15,6-6 4 16,0 6-6-16,0 0 5 15,0 0-4-15,12 0 4 0,-2 0-2 16,2 0 0-16,-1 0 1 16,1 6-2-16,6 5 2 15,-7 13-2-15,7 6 2 16,-1-2-2-16,-11 14 4 16,-1-2-5-16,1 7 5 15,-6-6-3-15,0 0 1 16,6-6 1-16,-1 1-2 15,1-13 3-15,0-5-3 16,-6-7 3-16,-1-6-4 16,-5-5 7-16,6 0-4 15,6 0-33-15,-1-23-227 0</inkml:trace>
  <inkml:trace contextRef="#ctx0" brushRef="#br0" timeOffset="140005">11201 8179 201 0,'-7'0'259'15,"-4"12"-244"-15,0 0 45 16,11-12 1-16,0 0-30 16,0-5-14-16,0-8-11 15,22 2-6-15,2-6 4 0,5-1-1 16,6 0 2-16,0 0-7 15,1 1 5-15,-1 6-4 16,0-7 1-16,0 0-9 16,0 7-28-16,0-1-41 15,0 0-85 1,1-12-75-16</inkml:trace>
  <inkml:trace contextRef="#ctx0" brushRef="#br0" timeOffset="140254">11364 7940 364 0,'0'0'32'16,"0"0"-9"-16,0 0 21 0,0 6-21 16,0-1-18-1,0 7-5-15,0 12 13 0,0 11 17 16,0 6-15-16,0-7-10 15,0 14-2-15,0 5-1 16,0-12-2-16,0 11 2 16,0-5-6-16,0-7-50 15,0-5-77-15,-11-11-132 16</inkml:trace>
  <inkml:trace contextRef="#ctx0" brushRef="#br0" timeOffset="140665">11914 7695 380 0,'-29'-7'-3'0,"0"7"1"15,-6 0 7-15,6 7 7 16,-6 21-12-16,5 8 2 0,7-1-4 16,5 0 3-16,6 5 3 15,1-3-3 1,4-3 2-16,7-5-1 0,0-6 4 16,0 7-2-16,13-7 3 15,10 7 2-15,7-8 2 16,-8 8-5-16,8 0-1 15,-7-2 1-15,-11-5-3 16,0 1 3-16,-7 0-5 16,-5 5 5-16,0-11-6 15,0 4 4-15,0-3-3 16,-17-1 1-16,-6-13-4 0,-19 6-51 16,7-11-60-1,-5 0-124-15</inkml:trace>
  <inkml:trace contextRef="#ctx0" brushRef="#br0" timeOffset="140865">11639 7882 229 0,'0'-24'269'16,"6"7"-264"-16,-6-7 59 15,11 12-1-15,7 1-36 16,6-6-19-16,11 4-8 15,11 1 1-15,13 7-3 16,-1 5 3-16,-5 0-6 16,6 12-25-16,-6 29-50 15,-7 5-131-15</inkml:trace>
  <inkml:trace contextRef="#ctx0" brushRef="#br0" timeOffset="142141">11891 12525 29 0,'-12'0'214'15,"-6"0"-189"-15,1-18-14 16,11-5 45-16,0-7-28 16,6 19-11-16,0-7-10 15,0 6-3-15,0 1-3 16,12-2 0-16,0 7 3 15,6-5-3-15,-1 11 7 16,1-11 7-16,-13 11 3 0,7 0-3 16,-7-7 1-16,-5 7-4 15,0 0-1 1,7 0-4-16,-7 0 5 0,0 0 6 16,0 7-9-16,0 4 1 15,0-5-7-15,0-1 4 16,0 7-5-16,0-12 0 15,0 7 1-15,0 4-3 16,0 1 2-16,0-1-2 16,-7 1 1-16,2 0-1 15,-1-6-8-15,0-1-56 16,6-5-85-16,0 0-132 0</inkml:trace>
  <inkml:trace contextRef="#ctx0" brushRef="#br0" timeOffset="144228">12002 12431 87 0,'-5'5'212'0,"-8"7"-148"16,13-12-15-16,-5 0 34 15,5 0-34-15,0 0-24 16,0-5-11-16,0-7-11 15,0-6 3-15,0 0-4 0,0-5 4 16,0-6-5-16,0 0 0 16,0-1-1-16,0-11 0 15,0 6 4-15,0-12-7 16,0 1 6-16,0 5-4 16,0 0 3-16,0 0-3 15,-6 5 3-15,6 7-2 16,0 7 0-16,0 4 1 15,0 6-3-15,0 0 4 16,0 12-4-16,0-5 6 16,0 5-6-16,0 0 6 15,0 0-5-15,0 0 1 0,0 0-2 16,0 0-1-16,0 0 4 16,-6 5-3-16,6 14 4 15,0-2-5-15,0-6 6 16,0 6-5-16,0-11 3 15,0 6-1-15,0-6 0 16,0-1 0-16,0-5-2 16,0 0 4-16,0 0-4 15,0 8 5-15,0-8-5 16,0 0 4-16,0 0-2 16,0 0 0-16,0 0 0 15,0 0 0-15,0 0 2 16,0 0-4-16,0-8 4 0,0 3-5 15,0-6 5-15,0-7-5 16,0 1 3-16,0 4 0 16,6-4-1-16,-6 0 2 15,6 5-4-15,-6-6 6 16,0 0-4-16,5 2 3 16,-5-2-7-16,0-5 8 15,6 11-5-15,-6-1 1 16,0-3 1-16,0 3 0 15,0 8 0-15,0-1-2 16,0 6 4-16,0-6-5 0,-17 6 5 16,-1-6-5-16,1 6 4 15,-7 0-1-15,6 0 0 16,1-5 1-16,-1 5-1 16,13 0 2-1,-1 0-4-15,6 0 4 0,0 0-4 16,0 0 5-16,0 0-4 15,0 0 2-15,0-7-1 16,0 7-2-16,6-5-7 16,12-1-11-16,10-6 6 15,-4 6 1-15,-1 1 5 16,-17 5-5-16,0-6 7 16,0 6 1-16,-6 0 3 15,0 0 0-15,0 0 0 0,-12 0 4 16,-12 0-1-16,-5 0 7 15,-6 0-4 1,6 0 4-16,6 0-2 0,0 0 2 16,5 0-5-16,6 0 1 15,7 0 2-15,-1-7-5 16,6 2 2-16,0-13-6 16,0 6 6-16,0 1-11 15,6-1-2-15,11-5-3 16,-5 5-4-16,-1 7 9 15,-11-2 6-15,0 7 6 0,0 0-6 16,0 0 8-16,0 0-1 16,-11-5 0-16,-13-1-2 15,-5-6 2 1,0 6 1-16,-1-6 0 16,1 6 5-16,12-5-2 0,5-1 3 15,0 0-7-15,7-4 2 16,-2 3-8-16,7 2 3 15,0-7-2-15,0 6-1 16,0 0 2-16,0-4-3 16,0 9 3-16,0 1-3 15,0 6 4-15,0-5-4 16,0 5 4-16,0-6-3 16,0 6 2-16,0-6-1 15,7 0-1-15,-2 1 2 16,1 5-3-16,-6-7 4 15,6 2-4-15,-1 5 5 0,-5 0-5 16,0 0 3-16,0-6-1 16,0 6 0-16,0 0 0 15,0 0-2-15,0 0 4 16,0 0-7-16,0 0 9 16,0 0-10-16,0 0 7 15,-5 0-3-15,-7 0 2 16,-6 11 0-16,1 7-1 15,-1-1 2-15,2-4-2 16,-2 10 3-16,6 0-4 16,-6 0 5-16,7-5-4 15,-1 0 3-15,0-1-2 0,7-6 0 16,-2-5 3-16,7 1-6 16,0-7 7-16,0 0-4 15,0 0 5-15,0 0-5 16,0 0 6-16,0 0-7 15,0-13 1-15,0-10-5 16,7 0-1-16,4-6-1 16,-11-1-4-16,11 2 4 15,-4-2 0-15,-1 7 7 16,-6-1-4-16,5 6 6 16,1 7-4-16,-6-1 2 15,0 7 2-15,6-2-4 16,-6 2 4-16,6 5-5 0,-6 0 6 15,0 0-7-15,6 0 5 16,0 0-3-16,-1 0 0 16,1 0 3-16,6 17-1 15,5 1 1-15,-5 5-1 16,0-5 3-16,-7 5-4 16,1-5 5-16,12 0-5 15,-12-2 2-15,6 2-1 16,-6-12 0-16,-1 0 0 15,-5-1 0-15,0 2-4 16,6-7-52-16,5 0-50 16,2 0-84-16</inkml:trace>
  <inkml:trace contextRef="#ctx0" brushRef="#br0" timeOffset="144521">11809 11267 105 0,'-12'5'159'15,"12"13"-132"-15,0-18-18 16,0 0 54-16,0 7-9 16,0-2-1-16,18 1-15 15,-1-6-20-15,1 6 1 0,-7-6 3 16,13 6-10-16,-7-6-11 15,7 0 7-15,-12 0-9 16,5 0 3-16,1 0-2 16,-7 0-5-16,7 0-24 15,-6 5-34-15,-1-5-48 16,1 6-32-16,-12-6-95 16</inkml:trace>
  <inkml:trace contextRef="#ctx0" brushRef="#br0" timeOffset="144769">11850 11272 244 0,'0'7'14'0,"0"4"42"16,-6 7 8-1,6-6-21-15,0-1-8 0,0 12-10 16,0 1-3-16,0 0-7 15,0-6 4-15,0 10-7 16,6-5-8-16,0 6 0 16,12-4-5-16,-7 9 4 15,0-4-4-15,2 5-13 16,-2-6-68-16,13 0-77 16</inkml:trace>
  <inkml:trace contextRef="#ctx0" brushRef="#br0" timeOffset="145233">12429 11454 165 0,'-18'0'111'16,"0"0"-108"-16,1 0 46 15,-1 6-17-15,-4 5-6 16,4 2-12-16,0-2-8 0,7 7-6 16,-1-6 7-16,12-1 0 15,-6 1-4 1,6-1 0-16,0-11 1 0,0 7 6 16,12-2-1-16,12 1-1 15,5-1-3-15,-1 2 0 16,1-7-7-16,-5 5 4 15,0 1-1-15,5 0-2 16,-12 5 2-16,7-4-3 16,-12-1 6-16,-6 5-1 15,-1 1 3-15,1-1 0 16,-6 7 7-16,0-1 3 0,0 7 0 16,0-1-1-1,-6 1-7-15,-12-7 0 16,-4 1-2-16,-2 5-1 15,-5 1-6-15,5-7 4 0,-5-4-6 16,-1 4-29-16,-10-11-80 16,-1-6-107-16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9-03T13:09:27.5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15132 1300 747 0,'0'0'128'0,"0"0"-126"16,0 0 94-16,-131 0 17 15,91 0-43-15,-3 0-36 0,6 2-7 16,-3 18-5-16,0 7-3 16,-3 7 4-16,1 8-11 15,2 4-5-15,4 6-2 16,0 1 8-16,7 3-3 15,10 6-6-15,1-1-3 16,11 1-1-16,7-4 0 16,0-2 0-16,7-5-2 15,24-9-3-15,4-8-4 16,15-10 0-16,-2-8 4 16,8-10-5-16,0-6-6 15,2 0 4-15,-2-9 10 16,0-18-1-16,-12-8 3 0,-11-7 6 15,-6-7 3-15,-12-12-2 16,-3-3 4-16,-12-7-7 16,0-1 3-16,0 2 0 15,-2 4 5-15,-16 13-4 16,-3 6-4-16,6 16-3 16,2 11 1-16,1 6-2 15,6 3-5-15,2 4-39 16,4 1-82-16,0 6-152 15,0 0-223-15</inkml:trace>
  <inkml:trace contextRef="#ctx0" brushRef="#br0" timeOffset="256.95">15834 939 855 0,'0'0'229'16,"0"0"-224"-16,0 0 14 16,0 0 20-16,0 0-17 15,81 167 40-15,-68-65 0 16,3 3-22-16,1-3-31 16,-1-8-3-16,7 0-2 15,-4-7-4-15,6-2-24 16,-7-7-90-16,-5-12-87 15,-13-60-191-15,0-6-129 0</inkml:trace>
  <inkml:trace contextRef="#ctx0" brushRef="#br0" timeOffset="755.449">15859 1227 570 0,'0'-155'150'15,"0"82"-72"-15,15 16 61 16,14 12-33-16,8 5-6 0,9 8-36 16,10 8-39-1,6 8-10-15,-2 14 3 0,3 2-10 16,-12 2-5-16,2 29-3 16,-10 14 2-16,-12 9-6 15,-9 4 4-15,-17 6-9 16,-5 1 3-16,-18-1 6 15,-34-3 1-15,-6-8 1 16,-15-6 0-16,-10-7-2 16,4-9 16-16,-2-2-12 15,8-5-4-15,13-4 0 16,10 0-2-16,19-6 1 16,16-3 0-16,3 3 0 15,12-1-4-15,0 7 2 16,8 9 3-16,25 7 1 15,13 2 9-15,10 2 16 16,9-7 5-16,-3-4-5 0,-4-2-8 16,0-5 1-16,-2 0 0 15,-5-2-6-15,-4-2-2 16,-3 0-9-16,-1 2 0 16,-1 2 1-16,0-2-3 15,-6 3-1-15,2-1-49 16,-21 2-126-16,-17-17-233 15,0-2-331-15</inkml:trace>
  <inkml:trace contextRef="#ctx0" brushRef="#br0" timeOffset="1378.72">14517 2475 146 0,'0'0'884'0,"0"0"-733"15,0 0-114-15,0 0 79 16,0 0-29-16,0 0-50 16,0 0-31-16,-17 6-6 15,28-6-3-15,22 5-3 16,25 0 6-16,25 3 21 15,19-6 11-15,25-2-9 16,16 0-3-16,17 0-4 16,25-20-9-16,14-3-1 15,12-6-4-15,10 1-1 0,-12 0-1 16,-24 4 3-16,-22 4-2 16,-21 2 1-16,-17 5 0 15,-20 2-2-15,-16 5-1 16,-11 1 1-16,-14 1-4 15,3 1 4-15,-9 3 0 16,-2-2 0-16,-9 2 0 16,-3 0 1-16,-6 0-1 15,-9 0-2-15,-13 0 2 16,-3 0-1-16,-3 0-2 16,-6 0 3-16,-2 0-12 15,-2 0-14-15,0 0-24 16,0 0-35-16,0 0-72 0,0 0-110 15,-6 0-279 1</inkml:trace>
  <inkml:trace contextRef="#ctx0" brushRef="#br0" timeOffset="4362.65">13158 7381 668 0,'0'0'288'0,"0"0"-253"15,0 0 6-15,0 0 142 16,0 0-82-16,0 0-53 16,-33 40-9-16,33-40 7 0,-2 0-14 15,-5 0-6-15,5-3-11 16,-2-22-2-16,-6-10-8 15,2-9 5-15,1-12-3 16,-4-14-4-16,8-7-2 16,1-10-2-16,0-6 1 15,0-8 0-15,2-6 0 16,0 0 4-16,0 2-4 16,0 12-4-16,6 10 3 15,8 16 0-15,9 9 1 16,-2 5-1-16,6 4-1 15,9 0-2-15,2-1 3 16,4 6-4-16,8 0 5 16,2 2-1-16,13 2-1 0,7 2-3 15,1 7 4-15,0 1-5 16,-1 6 6-16,1 6-5 16,-2 2 5-16,1 8-2 15,-1 4 1-15,-4 4-1 16,0 0 0-16,0 2-1 15,6 22 3-15,8 6 0 16,1 9 0-16,-2 6 2 16,3 13-2-16,-3 8-1 15,-4 7 1-15,-9 8-2 16,-11 6 3-16,-8 4-2 0,-15 5 1 16,-6-3-1-16,-6 1 1 15,-19-2 0-15,-2 3 0 16,0 3 0-16,-27 5 0 15,-9-3 3-15,-1-2-3 16,-13-7 0-16,4-5 0 16,-10-13 0-16,-2-11 0 15,-6-6 1-15,-8-10-1 16,-8-6 0-16,-5-3 1 16,-4-9 7-16,-7-6-7 15,7-6 11-15,-5-4 1 16,5-8-6-16,2-4 6 15,5 0-1-15,10-7 4 0,8-22 2 16,6-9-4-16,3-9-4 16,1-5-2-16,7-12-6 15,1-4 5-15,6-7-7 16,1-5-8-16,10 2-18 16,8-1-19-16,7 5-31 15,14 8-73-15,0 47-204 16,0 8-336-16</inkml:trace>
  <inkml:trace contextRef="#ctx0" brushRef="#br0" timeOffset="6150.49">13684 6505 547 0,'0'0'202'0,"0"0"-143"16,0 0 102-16,0 0 4 15,-11 118-80-15,11-105-52 16,9 1-4-16,9-1 12 16,11-2-15-16,9 1-8 15,-3 0-9-15,8 2-1 16,-1 2-3-16,2-3-4 16,8 0 0-16,2-1 3 15,8-4-4-15,5 1 0 16,10-2-5-16,-1-3-51 15,2 0-78-15,-13-4-102 0,-54 0-106 16,-11 0-158-16</inkml:trace>
  <inkml:trace contextRef="#ctx0" brushRef="#br0" timeOffset="6445.91">14072 6453 690 0,'0'0'110'0,"0"0"-107"16,0 0 161-16,0 0-46 16,0 0-87-16,0 0-9 15,-2 112 43-15,2-52 12 16,0 3-27-16,0 1-19 15,0 3-2-15,0 4-6 16,0-2-12-16,-2 3-8 16,-8-1-2-16,-3-6-1 15,0 0-31-15,-3-11-111 16,10-44-180-16,-3-6-215 16</inkml:trace>
  <inkml:trace contextRef="#ctx0" brushRef="#br0" timeOffset="6760.48">13789 7341 809 0,'0'0'108'15,"0"0"-93"-15,0 0 75 16,0 0 50-16,0 0-83 16,0 0-12-16,152 20 19 15,-85-20-25-15,-3 0-11 0,7 0-7 16,1 0-8-16,-3-9 1 16,-7 0 0-16,3 0-10 15,-14 0-3-15,2 0 0 16,-12 1-1-16,-10 6-67 15,-31 2-125-15,0 0-291 16</inkml:trace>
  <inkml:trace contextRef="#ctx0" brushRef="#br0" timeOffset="7535.62">13989 7686 493 0,'0'0'432'0,"0"0"-335"16,0 0-51-16,0 0 134 15,0 0-83-15,0 0-61 0,12-12-19 16,-12 12 13-16,0 0-3 16,0 0-8-16,0 18-9 15,0 9 4-15,0 2 6 16,0-3-14-16,2 6 2 16,5 4-1-16,-5 9-6 15,2 12 3-15,-4 8-3 16,0 6-1-16,0-4 1 15,0 0 1-15,0-3-1 16,0-1 1-16,-8-5 0 16,-6-3-2-16,-1-8 0 15,1-9 0-15,5-10 0 16,0-8 0-16,7-5 3 16,0-6-2-16,2-7-1 0,0 2-5 15,0-2-12-15,0 1-15 16,0 1-17-16,-4 3-22 15,-6 2-57-15,-1 4-69 16,5-9-55-16,-6 1-84 16</inkml:trace>
  <inkml:trace contextRef="#ctx0" brushRef="#br0" timeOffset="9526.94">13898 5710 600 0,'0'0'76'0,"0"0"-35"16,0 0 127-16,0-130-61 15,0 83-70-15,10-6-8 16,0-3 7-16,9-4-12 16,-9-2 8-16,1-6-16 15,1 2 3-15,-8-3 4 16,7-3-3-16,-7 6-11 15,8-4 5-15,-3 4 7 16,-3 1-13-16,5 0-2 16,1 5 0-16,-6 5 2 15,7 6 0-15,-3 9 0 16,-6 8-5-16,3 12 1 0,-5 6-2 16,0 6 0-16,-2 2 3 15,0-1-4-15,0 0 0 16,0 1 2-16,0 1 0 15,0-2 1-15,0 3 2 16,0 1-1-16,2 3-2 16,-2-4 1-16,0 2-2 15,0 0 4-15,0-1-6 16,0 3 3-16,0 0-3 16,0 0 5-16,0 0-1 15,0 0-3-15,0 0 0 16,0 0 1-16,2-2 2 15,-2 2 6-15,0-2 7 0,2 2-2 16,4-2-2-16,-2-3 1 16,-2 1 0-16,0-3-6 15,5 3 1-15,-5-3-7 16,0 2 2-16,-2 1 1 16,0 2 0-16,0 0-2 15,0-1-3-15,0 3 1 16,2-2 0-16,-2 0-1 15,0 0 0-15,0 2 0 16,0 0 1-16,0 0-1 16,0 0 0-16,0-3 0 15,0 1 0-15,0-2 1 0,0-1-1 16,0 3 1-16,0-2-3 16,0 1 1-16,0 1 0 15,0 2 1-15,0 0-1 16,0 0-1-16,0 0-4 15,0 0 1-15,0 0 0 16,0 0-1-16,0 0 4 16,0 0-1-16,0 0 2 15,0 0-1-15,0 0 2 16,0 0 2-16,0 0 0 16,0 0 2-16,0 0-4 15,0 0 0-15,0 0 0 16,0 0-1-16,0 0 1 0,0 0 0 15,0 0 0 1,0 0 0-16,0 0-2 0,0 0 1 16,0 0 0-16,0 0 1 15,0 0 0-15,0 0 0 16,0 0 3-16,0 0-3 16,0 0 2-16,0 0 0 15,0 0-1-15,0 0 1 16,0 0 3-16,0 0-3 15,0-4-1-15,0-3 1 16,0 3-2-16,0-6 0 16,0 4 2-16,0-3-2 15,0-2 0-15,0 2-2 16,0-2 2-16,0-3 0 0,0-1 1 16,0 0 0-16,0-3-2 15,0 0 1-15,2-2 0 16,-2 0 0-16,6-1 1 15,-4 3-1-15,0-2 0 16,0 4-1-16,0 4 1 16,3-2 0-16,-1 5 0 15,-2 2-2-15,-2 3 2 16,0 2 1-16,0 2-1 16,0 0-3-16,0 0 2 15,0 0-1-15,0 0-2 16,0 0 4-16,0 0-1 15,0 0 0-15,2 0-12 16,6 0-43-16,-6 0-82 0,-2 0-257 16</inkml:trace>
  <inkml:trace contextRef="#ctx0" brushRef="#br0" timeOffset="13280.8">14181 4178 346 0,'0'0'76'0,"0"0"-70"16,0 0 70-16,0 0-8 15,0 0-31-15,0 0-26 16,27-95 20-16,-23 84 10 15,-1-1-13-15,1 6 9 16,1-3 0-16,-3 7 7 16,-2-3-15-16,0 5-11 15,0 0-4-15,0-2 7 16,0 2-3-16,0 0 2 0,0-3 6 16,0-1 2-16,0-5 0 15,0 0-11-15,0-4-11 16,0-2 2-16,4-10-5 15,-2 0 3-15,7-3-6 16,1-2 0-16,-4 2 4 16,-4-2-2-16,-2 1-2 15,0 3 4-15,0 1 0 16,0 3 3-16,0 4-3 16,0 3 1-16,0-1 0 15,0 0 0-15,0-2-1 16,0 3-1-16,0-3 3 15,0 3 1-15,0-1-2 0,0 0 1 16,0 1 2-16,0 2-4 16,0 2-1-16,0 0 0 15,0 4 1-15,0-1 1 16,0 3 0-16,0-2 0 16,-2 1 0-16,0 3-1 15,0 1 2-15,2 0-6 16,0 2 5-16,0 0-4 15,0 0-1-15,0 0-2 16,0 0-5-16,-2 0 1 16,2 0 4-16,-5 0-5 15,5 0 3-15,0 0 2 0,0 0 2 16,0 0 1 0,0 0 2-16,0 0 0 0,0 0-1 15,0 0 2-15,0 0-2 16,0 0-2-16,0 0 0 15,0 0-1-15,0 0 1 16,0 0 0-16,0 0 0 16,7-5 0-16,22-3 0 15,17-2 1-15,12-5 0 16,16 0 2-16,6-1 0 16,-2 0-2-16,14-5 2 15,1-3-3-15,5-3 3 16,4-2 1-16,-4-2-2 0,-9 2 1 15,-6-1-1 1,-8 2-2-16,8-4 3 0,4 2-1 16,11-4-2-16,6 3 1 15,8 0-2-15,4 4 3 16,7 5-3-16,6 2 1 16,4 4 0-16,4 8 0 15,-13 3-1-15,-1 5 2 16,-14 0 0-16,-6 0-1 15,-12 0 0-15,-2 5-3 16,7-1 3-16,6-4 1 16,21 0-1-16,10 0 0 0,10-9 0 15,-3-6 0 1,-8-3 0-16,-14 2 1 0,-18 0-1 16,-17 1 2-16,-18 2-2 15,-19 3 2-15,-13 1-2 16,1 8 0-16,-5 1 0 15,2 0-3-15,0 0 2 16,12 0 0-16,-1 0-2 16,2 18 3-16,-1 4-1 15,1-2 0-15,-1 6-2 16,-3-6 3-16,-9-4 0 16,-8-5-2-16,-6-6 2 15,-11-5-1-15,2 0-3 16,-4 0 3-16,-4 0 0 15,2 0 1-15,-2 0 1 16,2 0 0-16,-2 0 2 0,0 0 1 16,0 0-1-16,0 0 0 15,0 0 2-15,0 0-2 16,0 0 1-16,0 0 0 16,0 0 5-16,0 0 2 15,0 0 4-15,0 0-4 16,0 0-4-16,0 0-3 15,0 0 0-15,0 0-4 16,0 0 0-16,0 0 2 16,0 0-1-16,0 0 2 15,0 0 1-15,0 0-3 0,0 0 3 16,0 0 0 0,0 0-4-16,0 0 1 0,0 0-2 15,0 0 0-15,0 0 1 16,0 0-3-16,0 0 3 15,0 0 0-15,0 0-2 16,0 0-2-16,0 0 4 16,0 0 1-16,0 0-1 15,0 0 1-15,0 0-1 16,0 0 1-16,0 0 0 16,0 0 2-16,0 0-2 15,5 0-1-15,-3 0 1 16,-2 0-1-16,0 0 0 15,2 0 1-15,-2 0-1 0,2 0 0 16,-2 0 1-16,2 0-1 16,4 0 0-16,-2 0 2 15,0 0-1-15,7 0 3 16,5-3-4-16,6 1 0 16,-2-1 0-16,3-1-1 15,-4 2 2-15,-3-2 0 16,-1 2-1-16,-3-1-4 15,-3 3 3-15,-7 0 0 16,0-2 1-16,-2-1 0 16,2 3 0-16,-2 0 0 15,0 0 0-15,0 0 1 16,0 0 0-16,0 0-1 0,0 0 0 16,0 0 3-16,0 0-3 15,0 0 0-15,0 0-3 16,0 0-3-16,0 0-2 15,0 0 4-15,0 0-3 16,0 0 2-16,0 0 3 16,0 0 2-16,0 0 2 15,0 0 2-15,0 0 0 16,0 0-1-16,0 0 1 16,0 0 2-16,0 0 0 15,0-2 0-15,0 0 1 16,2 2-1-16,1-4 6 15,6 0 7-15,4-10 4 0,7-10-3 16,14-6-7 0,3-7-13-16,13-8 4 0,6-4-2 15,6-5 3-15,11-4-5 16,10-2 2-16,-1-5 2 16,7-1-3-16,-4-3 1 15,-10 7 1-15,-5 6-1 16,-22 6 3-16,-9 10 1 15,-11 5 0-15,-3 8 7 16,-7 5-6-16,-7 7 0 16,-5 6-3-16,-4 4-1 15,-2 3-2-15,0 2-1 0,0 0-4 16,0 0 1 0,0 0-3-16,0 0 0 0,0 0 0 15,0 0 2-15,0 0 0 16,0 0 0-16,0 0-3 15,0 0-18-15,0 4-61 16,-4 23-105-16,-2-13-206 16,-12-3-356-16</inkml:trace>
  <inkml:trace contextRef="#ctx0" brushRef="#br0" timeOffset="14482.47">20527 2949 387 0,'0'0'120'16,"0"0"-61"-16,0 0 133 16,0 0-5-16,0 0-87 15,0 0-40-15,0 0 8 0,-5 8-2 16,5-8-14 0,0 0-15-16,0 0-8 0,0 0-6 15,0 0-7-15,0 0-8 16,0 0-7-16,16 0 4 15,9 0 3-15,12 0 4 16,17 5 4-16,13-3-4 16,4-2-5-16,5 0 0 15,6 0 1-15,3 0-6 16,2 0 1-16,4-7 2 16,7-8-4-16,6-5 2 15,6 5-2-15,2-1 4 16,-1 0-5-16,-6 0 2 0,-5 1 1 15,0 0-3 1,-2 3 2-16,-11 4-2 0,-2 3 0 16,-16 0 0-16,-7 5-1 15,-6 0-1-15,-2 0 2 16,-8 0 0-16,-1 0-1 16,-1 0 1-16,-2 0 0 15,-1 0 0-15,1 0 0 16,-2 0 1-16,0 0-1 15,2 0-1-15,0 0 1 16,1 0 0-16,-1 0 0 16,-1 0 0-16,1 0 2 15,0 0-2-15,3 0 0 0,-1 0 3 16,-6 0-2-16,-2 0-1 16,-8 0 2-16,-5 0-4 15,-9 0 3-15,-3 0-1 16,-7 0 0-16,2 0 0 15,2 0 0-15,-4 0 0 16,3 0-4-16,-5 0 4 16,2 0-1-16,-2 0-1 15,3 0 1-15,-5 0-1 16,0 0-10-16,0 0-19 16,0 0-26-16,0 0-70 15,-9 0-143-15,-14-4-303 16</inkml:trace>
  <inkml:trace contextRef="#ctx0" brushRef="#br0" timeOffset="15401.349">19179 1750 462 0,'0'0'84'0,"0"0"-82"0,0 0 140 16,0 0 67-16,0 0-90 16,0 0-44-16,0 0 21 15,-62 56-1-15,62-81-28 16,4-8-45-16,9-16-17 15,3-12 1-15,9-12 1 16,1-12-7-16,5-15 2 16,5-9-2-16,6-12-3 15,10 1 3-15,-8 7 6 16,10 15-6-16,-12 24-4 16,-7 21 1-16,-8 17 3 0,-9 16 0 15,-9 10 5 1,-7 9 0-16,-2 1-5 0,0 0-17 15,4 36-3-15,6 22 15 16,5 22 5-16,3 20 1 16,4 13 0-16,-4 12 2 15,9-2-3-15,-7-3 3 16,4-6-2-16,3-7 1 16,-7-5-2-16,3-13 1 15,-8-6-1-15,-4-9 0 16,-6-12-15-16,-5-11-92 15,0-13-56-15,-5-12-70 16,-33-17-14-16,13-9 20 16</inkml:trace>
  <inkml:trace contextRef="#ctx0" brushRef="#br0" timeOffset="15601.47">19204 1560 390 0,'0'0'151'15,"0"0"-91"-15,0 0 110 16,0 0-30-16,0 0-69 16,0 0-27-16,75-48 6 15,-8 48 1-15,9 0-19 16,10 16-20-16,3 8-12 16,-4 9-1-16,-6 14-47 15,-66-29-199-15,-13 0-323 0</inkml:trace>
  <inkml:trace contextRef="#ctx0" brushRef="#br0" timeOffset="17309.47">13818 5214 620 0,'0'0'151'0,"0"0"-128"16,0 0 101-16,0 0-30 15,0 0-68-15,0 0-20 16,-4 23 7-16,4-23 3 16,17 0-3-16,19 2 8 15,11 0-1-15,11 1 6 16,11-1 1-16,4 0-11 0,14 0 2 16,2 2-13-16,7 1-3 15,2 4 6-15,1-3-8 16,1 2 1-16,2-4 0 15,2 0 3-15,12-4-3 16,7 0 2-16,-3 0-3 16,7 0-1-16,2 0 0 15,8 0 0-15,-4-2 1 16,4-4-1-16,-6 1 1 16,-11 5 1-16,1-3-1 0,-13 1 0 15,0 0 0 1,-4-2 3-16,1-3-3 0,4 0 2 15,-5-1-2-15,2-2 0 16,-15 2-1-16,-8-1 0 16,-21 0 1-16,-18 2 1 15,-8 2-1-15,-18 1 1 16,-9 2-1-16,-5 0 0 16,-2 0 1-16,-2 0 0 15,0-1 0-15,0 1 0 16,0 2-1-16,0-3 1 15,0 3-1-15,2 0 4 16,10 0-1-16,1 0 7 16,5 0 11-16,9-2 13 15,-5 0-9-15,-2 0-4 0,-5-2-4 16,-1 2-4-16,-3-1-7 16,1 1 0-16,-2-1-1 15,13 1 0-15,1 0-5 16,10 2 1-16,-1 0 0 15,7 0-1-15,2 0 2 16,1 0-1-16,-1 0 0 16,0 0-1-16,-9 0 1 15,4 0-2-15,-8 0-1 16,0 0 2-16,-1 0 2 16,3 0-1-16,3 0-1 15,6 0-1-15,9 0 1 0,-2 0 1 16,-3 0 2-1,-5 0-2-15,-8 0-1 0,-10 0 1 16,0 0-1-16,-5 0 0 16,-3-2 1-16,3 0-1 15,-1 0 0-15,5 0 0 16,4-1-1-16,1 3 0 16,-7-2 1-16,-3-1 1 15,-1 1-1-15,-3 0 0 16,-7 0 2-16,4 0 0 15,-8 2-2-15,2 0 0 16,-2 0 0-16,0 0 0 16,0 0-1-16,0 0-40 15,0-4-79-15,0-1-159 16,0-4-352-16</inkml:trace>
  <inkml:trace contextRef="#ctx0" brushRef="#br0" timeOffset="17745.2">18653 5116 615 0,'0'0'228'16,"0"0"-215"-16,0 0 72 15,0 0 103-15,0 0-104 16,0 0-66-16,0 0 10 0,96-125 12 15,-56 88-7-15,-7-6-15 16,7-7-3-16,3-8-3 16,-1-17 5-16,5-9-1 15,4-7-13-15,-4-3 0 16,-1 6 2-16,-3 5-2 16,-3 9 7-16,-7 12-4 15,-4 11-1-15,-4 8 4 16,-7 10 3-16,2 3-7 15,-4 6-1-15,-5 6 8 16,-5 5-6-16,-2 6 2 0,4 3-3 16,-8 4-5-1,0 0-1-15,0 0-1 0,0 0-2 16,0 0-3 0,0 0 0-16,0 0 2 0,0 0-7 15,0 0-20-15,0 2-52 16,0 7-89-16,-8 0-183 15</inkml:trace>
  <inkml:trace contextRef="#ctx0" brushRef="#br0" timeOffset="18740.77">20088 5327 446 0,'0'0'226'15,"0"0"-124"-15,0 0 65 16,0 0-2-16,0 0-54 16,0 0-47-16,24 1-17 15,-13-1 1-15,3 0-11 16,11-6-11-16,8-4-12 15,11 8-4-15,16-2-2 16,19 4-3-16,12 0 2 16,11 0-6-16,12 0 1 15,-1 0-2-15,-1 11 1 0,0 0-3 16,-8-2 3 0,6-2-1-16,-8 2 0 0,-2-5 2 15,0 3 0-15,3-4-2 16,4-3 4-16,2 0-4 15,12 0 0-15,1 0 2 16,7 0-2-16,2 0 2 16,-6 0-2-16,0-12-3 15,-11-1 0-15,-10-1-10 16,-3-2 7-16,-5 3 0 16,-19 0 4-16,-8 1 1 15,-9 4-3-15,-8 1 4 16,-12 2 0-16,-7 1 0 15,0 0 0-15,2-3 1 0,-4 5 0 16,-2-3-1-16,-1 3 0 16,-8 2-1-16,-6-2 1 15,-5 2-1-15,-7 0 3 16,0 0-1-16,-2 0-1 16,0-2-16-16,0 2-25 15,0 0-24-15,0-2-63 16,0-3-107-16,-11-6-292 15</inkml:trace>
  <inkml:trace contextRef="#ctx0" brushRef="#br0" timeOffset="19559.29">19836 4005 641 0,'0'0'163'16,"0"0"-102"-16,0 0 111 15,0 0-51-15,0 0-77 16,0 0-44-16,0 0-2 16,14-7-10-16,-14 45 12 15,0 14 20-15,0 3-1 16,0 5 11-16,0 0-7 16,0 3 5-16,0-2-13 15,0 5-4-15,0-4 2 16,0 1-11-16,0-8 1 15,0-6-2-15,2-5-1 16,0-7-3-16,-2-12-90 16,0-6-57-16,0-12-115 0,0-7-100 15,0 0-56 1</inkml:trace>
  <inkml:trace contextRef="#ctx0" brushRef="#br0" timeOffset="20130.05">19774 4069 587 0,'0'0'127'15,"0"0"-89"-15,0 0 124 16,0 0-36-16,0 0-58 16,131-96-38-16,-96 96 9 15,6 0-1-15,-1 0-16 16,0 2-11-16,-7 16-1 0,-6 4-10 15,-2 3 0-15,-7 7-1 16,-7-1-4-16,-7 0 1 16,-4-2 3-16,0-4-1 15,0-7 0-15,-11-1 2 16,-11-4 0-16,-12-1 0 16,-1-1 6-16,-5-4 0 15,-1-3 8-15,10-4-13 16,12 0 4-16,5 0 2 15,5 0-2-15,9 0 1 16,0 0 0-16,0 0-3 16,0 0-3-16,0 0-6 15,9 4-5-15,9 3-1 16,15 7 12-16,9 8 6 0,12 7-4 16,2 9-2-16,2 7 1 15,0 8 2-15,-1 3-1 16,1 1-2-16,-4 3 0 15,-10-1 6-15,-3-8 13 16,-19-9-6-16,-9-4-5 16,-13-10 4-16,0 0 0 15,0-2 7-15,-27-4 1 16,-8 0 11-16,-15-2-12 16,-2-4-13-16,-18-2-4 15,-3 0-4-15,-10-3-30 16,-4-1-80-16,56-10-175 15,3 0-260-15</inkml:trace>
  <inkml:trace contextRef="#ctx0" brushRef="#br0" timeOffset="21630.44">23588 2686 436 0,'0'0'138'16,"0"0"-124"-16,0 0 43 16,0 0 22-16,0 0-52 15,0 0-26-15,0 0 24 16,9 133 31-16,-9-61-7 0,0 12-1 15,0 8-12-15,0 11 2 16,-11 6-3-16,-3 5-6 16,-1 2 14-16,-1-1-21 15,-1-7 3-15,-4-7-2 16,6-3 0-16,-3-4-12 16,3-3-7-16,1-1 1 15,1-6 0-15,3-3-4 16,4-1 2-16,-3-5-2 15,3-3-1-15,4-8 1 16,-8-8-2-16,6-8-1 16,-5-2 2-16,5-5 5 15,-10 2-4-15,3-1 0 0,-5-2-1 16,3 1-1-16,-2-1 1 16,3-3-1-16,4 1 4 15,-1-4-3-15,7-3 0 16,-6-4 0-16,6-7 1 15,-2-2-1-15,4-8 0 16,-2-2 0-16,2-2 1 16,0-2 0-16,0 1-1 15,0 4 0-15,0-3 1 16,0 4-1-16,0-2 0 16,0 1 0-16,0 1-3 15,0-2-16-15,0 4-69 0,8 1-89 16,-3-6-139-16,-5-1-85 15</inkml:trace>
  <inkml:trace contextRef="#ctx0" brushRef="#br0" timeOffset="22982.57">23611 4096 107 0,'0'0'536'16,"0"0"-417"-16,0 0-102 15,0 0 111-15,0 0-29 16,164 0-31-16,-72 0-18 16,12 0 6-16,14 0 1 15,11 0-17-15,8 9-12 0,3 7-7 16,-2-3 0-16,2 1-3 16,1-6 2-16,-10-1-2 15,-6-2-1-15,-9-3-5 16,-14-2 2-16,-3 0-2 15,-8 0-5-15,1 2-3 16,-15 0 0-16,-2-2-3 16,-11 4-1-16,-14-1-2 15,-10 2 2-15,-11-1-1 16,-6 2-2-16,-5-1 2 16,-3 2-3-16,-1 1 2 15,-3 2-2-15,5 2 1 0,-5 4-2 16,2 2 3-16,-4 5-3 15,4 3 5-15,-2 3 0 16,1 5-6-16,-8 3 4 16,5 4 2-16,-7 8-6 15,-2 4 1-15,0 10 5 16,0 8 0-16,-2 7 9 16,-11-1-8-16,-1-1 7 15,3-4-1-15,0-2-1 16,4 3 5-16,7-3-1 15,0 2-4-15,0 1-3 16,0-1 1-16,5-1 0 16,8-2 1-16,-2 0-5 15,-9-3 0-15,-2 0 2 16,0-2-1-16,0-1-1 0,0-3 0 16,-2 0 1-16,-7-4 3 15,5-3 2-15,-5-4 0 16,2-2 4-16,-2 1-3 15,3 0-4-15,-3 1 0 16,-1-3-1-16,2 2 0 16,-5-4-1-16,-3 4-1 15,-9 6 0-15,8 2 2 16,-4 5 4-16,6-1-5 16,1 2 0-16,6 5 1 0,1 2 1 15,5 2-1 1,2-4 2-16,0-2-4 0,-3-8-2 15,1-1 2-15,2-4 1 16,-2-3-1-16,2-5 0 16,-7-4-6-16,3-2-3 15,0-5-1-15,-5-2 2 16,6-7 2-16,-4-1 3 16,5-1 2-16,0-2 1 15,2 3-2-15,0 2-4 16,0 1-2-16,0 3-1 15,0 0 0-15,9-3-3 16,-7-1-3-16,3-7 2 16,2-3 6-16,-3-3 1 15,-2-6 4-15,2 1-2 0,3-5-16 16,-2-2 4-16,4 3 1 16,4-3-33-16,3 0-97 15,-12 0-125-15,7 0-213 16</inkml:trace>
  <inkml:trace contextRef="#ctx0" brushRef="#br0" timeOffset="25270.28">25635 6714 667 0,'0'0'171'0,"0"0"-73"15,0 0 26-15,-66-136 49 16,61 103-88-16,5 3-32 16,0 0-23-16,0-4-1 15,21-2-6-15,6-1-6 16,10-4-2-16,15 6-6 16,7-1-7-16,15 7 2 15,11 9-2-15,9 9-2 16,-5 9-2-16,-3 2 0 0,-1 4-1 15,-12 25 2 1,-3 11 0-16,-20 13-4 0,-11 10 1 16,-15 13-3-16,-22 4 5 15,-2-4 2-15,-13-5 0 16,-33-9-3-16,-20-8 3 16,-7-7 0-16,-14-11 4 15,-2-7 2-15,-5-7 1 16,1-9-6-16,-1-7 2 15,17-2 2-15,7-4-4 16,19 0-1-16,22 0 2 16,11-4 2-16,16-2 0 15,2 2 6-15,0-5-4 16,4-5-6-16,27 1-5 0,12 4-4 16,15 5 2-16,9 4 1 15,4 0 0-15,-2 25 6 16,-9 15-2-16,-6 13-3 15,-12 9-3-15,-9 14 7 16,-8 2-5-16,-19 5 5 16,-6-5 1-16,0-8-3 15,-33-6 2-15,-18-10 0 16,-13-12 2-16,-6-7-1 16,-5-11 3-16,-6-13 2 15,8-8-4-15,4-3 4 16,11-3-2-16,11-22 1 0,9-5 4 15,16-1-4-15,9-5 3 16,13 0 1-16,0 2-1 16,4-1-5-16,34 4-2 15,11 6-1-15,11 10-7 16,5 10 5-16,6 5-2 16,-7 3 0-16,1 27 0 15,-5 13 3-15,-8 10-3 16,-13 7 1-16,-5 7 3 15,-12 3-5-15,-8-2 6 16,-14-6-1-16,0-7 1 16,-14-11 1-16,-21-8 1 15,-5-8-1-15,-5-3 10 16,1-7-6-16,-6-5 4 0,4-4-4 16,1-4-2-16,3-1-1 15,9-2-2-15,-3 3-1 16,5 2-45-16,-2-1-116 15,21-6-204-15,5 0-443 16</inkml:trace>
  <inkml:trace contextRef="#ctx0" brushRef="#br0" timeOffset="26422.5">26019 8735 602 0,'0'0'126'0,"-120"29"-79"15,55-25 88-15,3-4 32 16,-5 0-77-16,3 0-32 16,-4-20-28-16,-1-6 16 15,-6-10-8-15,-8-13-11 16,-6-11-11-16,-5-12-7 15,1-10 4-15,-1-7 2 16,7-9-12-16,12-2 1 16,10-7 2-16,16-5-5 15,16-8 2-15,10-13-1 0,21-10-1 16,2-15 2-16,4-12-3 16,35-1-2-16,9-5 1 15,17 2 0-15,11 11-1 16,10 12-1-16,15 15 2 15,14 13 1-15,13 17-1 16,10 12-1-16,7 11 0 16,9 12 2-16,-1 12-1 15,3 13-1-15,2 15-1 16,-8 11 0-16,-8 11 2 16,-10 9-3-16,-19 0 6 15,-12 5-4-15,-17 28-1 0,-8 19 1 16,-7 16-6-1,0 13 6-15,-7 9 2 0,6 14 0 16,-4 14 1-16,-1 21 2 16,-13 22-3-1,-9 17 0-15,-12 11-1 0,-14-3 0 16,-6-8 1-16,-7-12 0 16,-2-16 1-16,0-17-1 15,-17-12 3-15,-19-11-6 16,-13-8 4-16,-16-4-1 15,-12-2 2-15,-22-4 7 16,-14-10 1-16,-14-11 17 16,-7-9-15-16,5-6 4 0,6-4 1 15,7-1-4 1,10 2-3-16,0 0-5 0,13-1 1 16,-1-8-3-16,10-5 6 15,6-14-9-15,7-7 0 16,4-11 2-16,7-7-2 15,6 0-2-15,5-25 1 16,7-17-36-16,2-11-36 16,35 24-119-16,-2 0-198 15</inkml:trace>
  <inkml:trace contextRef="#ctx0" brushRef="#br0" timeOffset="28843.96">26077 8586 940 0,'0'0'132'0,"0"0"-121"16,0 0-11-16,0 0 40 16,2 129 30-16,-2-38-13 0,0 13-18 15,7 4-15 1,6-1 16-16,1-6-21 0,-8-9-8 16,5-4-3-16,-4-15-7 15,0-3 7-15,-5-10-1 16,0-5-1-16,-2-4 0 15,0-2 2-15,0-5 0 16,0-4-2-16,0-2-1 16,0-6-2-16,0 0 0 15,0 1-3-15,0-2 0 16,0 4-1-16,0 7 1 16,0-6 0-16,-4 1 0 15,-10-8-3-15,5-8 3 16,3-1 0-16,4-6 2 0,-3-3-2 15,3-4 0-15,2-3 0 16,0-2 1-16,-2 0 1 16,2-2-1-16,-2 0 2 15,2 0 0-15,0 0-2 16,-3 0-1-16,-8 0-10 16,-6 0-2-16,-12-4 12 15,-12-9 7-15,-12-8-3 16,-5-1-1-16,-4 1 0 15,-10-3-3-15,1 2 0 16,2 2 0-16,-5 0 1 16,-10-2-1-16,-1 2-9 15,-9-2-9-15,1 0-7 0,-1 2 23 16,1 2-6 0,1 2-2-16,5 5 0 0,5 0-6 15,-2 2 0-15,1-2 6 16,2 0-5-16,6 0 15 15,1-4 0-15,-6 5 0 16,-9-3 0-16,-21 0 8 16,0-3-8-16,-29 0-17 15,-8-4 9-15,-16-2 7 16,-22-1-7-16,-6-3 8 16,0 1 5-16,1 3-5 15,10 2 5-15,-1-2 1 0,11-1-3 16,10 1 0-16,11-2 0 15,2-3-3-15,2 2-2 16,0-2 2-16,0 1 3 16,1 1-3-16,5 1-2 15,4 1 2-15,-4 1 3 16,4 4-1-16,-4 0 3 16,-1 5-5-16,4 0-1 15,-2-1-8-15,-3 1 9 16,1-2 0-16,-5-1-1 15,0 0-2-15,-3-2 6 16,-4 1-1-16,-2-1-1 16,-7-2 2-16,3 0-3 0,-13 2-6 15,-1 2 6 1,1 0-2-16,1 6 0 0,1 2 1 16,6 8 2-16,5 0 3 15,4 0-4-15,10 0-1 16,1 0 0-16,0 0 1 15,-1 0-1-15,-10 3-1 16,5-3-2-16,-5 0 4 16,7 0 0-16,6 0 1 15,10 0-2-15,8 2 3 16,15 3-2-16,2-3 4 16,17 2-2-16,2-2 0 15,12 3-1-15,-6 2 4 16,-1 1 3-16,2 4-8 0,-3-1 0 15,-1-2 0-15,8-1 1 16,-2-3 0-16,2 0-1 16,-1-5 0-16,-4 0 0 15,-2 0 2-15,6 0-2 16,-2 0 3-16,6 5-3 16,-2-2 4-16,3 2-1 15,3 2 1-15,9-5-4 16,2 2 7-16,4-4-6 15,1 0 1-15,4 0 2 16,3 0-4-16,3 0 0 16,5 0 5-16,5 0-2 15,6-1 0-15,2-6 2 16,4 0-3-16,0 1 2 0,3-1 0 16,3-1 5-16,3 3-4 15,1 0 1-15,7-5 7 16,0 4-1-16,-3-3-5 15,4 0 5-15,-1-2-3 16,2-2-6-16,2-1-1 16,0-4 0-16,0-2-1 15,0-2 1-15,0-2-2 16,0-3 1-16,0-3-1 16,0-6 0-16,0-4 1 15,2-6-1-15,5 2 0 0,0 0-1 16,1 4-2-16,3 4-12 15,1 11-4-15,-6 8 7 16,5 2 2-16,-9 7-3 16,0 0-7-16,6 1 15 15,-4 2-1-15,-2-5-3 16,7 2 6-16,-5-4 3 16,8-3 1-16,1-5 0 15,3-2-1-15,-1 0 0 16,10 0-16-16,0 2-18 15,-4 4 7-15,8 5-4 16,-6 4 15-16,-3 3 7 16,-5-1 0-16,-3 3 5 15,-1 0 3-15,-7 2 1 16,0-2 0-16,4-1 2 0,-4 1 0 16,5-2 2-16,-3-3-1 15,3 3 0-15,-4 1 5 16,-5-1 13-16,2 4 8 15,-2 0-4-15,0 0-6 16,0 0-3-16,0 0-1 16,0 0-6-16,0 0-3 15,0 0-6-15,0 0-1 16,0 0-5-16,5 0 6 16,-5 0 2-16,0 0 0 0,2 0-1 15,-2 0-1 1,2 0 0-16,2 0 2 0,10 0 0 15,1 0 1-15,12 0 2 16,2 0 0-16,0 0-2 16,-2 0-1-16,0 0 0 15,-10 0-1-15,6 0-1 16,-6-2 2-16,-1-3-4 16,-14 1-70-16,-2-5-253 15</inkml:trace>
  <inkml:trace contextRef="#ctx0" brushRef="#br0" timeOffset="97227.52">5768 3100 624 0,'38'-73'117'15,"-38"21"-26"-15,0 4-63 16,0 0 64-16,-3 6 29 16,-12 4-51-16,-1 9-36 15,-1 7-6-15,-4 6 1 16,-3 8-24-16,-12 5-1 16,-14 3-4-16,-16 0 0 15,-16 29 6-15,-11 16-4 16,-3 13 3-16,0 13-5 15,5 10 0-15,10 5-1 16,13 8 8-16,18 0-9 16,19-6 2-16,22-2-3 0,9-11 2 15,7-11-7-15,30-12-7 16,17-12 15-16,11-12 7 16,13-10 6-16,6-11-10 15,5-7 8-15,-2 0-4 16,-4-17-3-16,-12-17-2 15,-13-12 0-15,-8-10 13 16,-8-13 0-16,-9-7-7 16,-8-7 1-16,-10 1-4 15,-6 9 1-15,-4 6-6 16,-5 9 0-16,2 9-3 16,4 2-25-16,8 4-92 15,-7 37-148-15,-1-3-177 16</inkml:trace>
  <inkml:trace contextRef="#ctx0" brushRef="#br0" timeOffset="97484.84">6106 2690 514 0,'0'0'361'15,"0"0"-321"-15,0 0-12 16,0 0-12-16,0 0 35 15,0 0-6-15,21 177-3 16,-19-91 2-16,0 8-19 0,-2 5-6 16,0 5-19-1,0-5 9-15,0-1-9 0,0-11-1 16,0-11-1-16,0-11-43 16,0-15-54-16,0-15-58 15,0-18-73-15,0-17-11 16,0-7-77-16</inkml:trace>
  <inkml:trace contextRef="#ctx0" brushRef="#br0" timeOffset="97897.75">6091 3065 299 0,'0'-181'72'16,"27"84"2"-16,4 18 77 16,7 21 37-16,4 12-84 0,12 10-30 15,-1 14 9 1,3 12-37-16,1 10-23 0,9 0 3 15,-2 34-8-15,-3 12-5 16,-13 12 4-16,-10 0-1 16,-16-1-10-16,-13-4 6 15,-9-6 2-15,0-7-7 16,-11-2-3-16,-24-7 1 16,-15-2 6-16,-12-3 14 15,-9-1-5-15,-2-3 2 16,1-2-13-16,14 0 3 15,18 0-5-15,4 6-7 16,18 7-3-16,7 4-4 16,11 8 5-16,0 6-1 0,48 4 3 15,16 0 15-15,16-10-3 16,9-4-1-16,0-10-5 16,3-6-6-16,-3-10 1 15,-2-2 3-15,-5-3-4 16,-6-4-1-16,-14 3-34 15,-11-2-86-15,-15-3-19 16,-36-4-222-16,0 0-47 16</inkml:trace>
  <inkml:trace contextRef="#ctx0" brushRef="#br0" timeOffset="98546.06">4694 3880 558 0,'0'0'248'16,"0"0"-213"-16,0 0 43 16,0 0 116-16,0 0-59 15,0 0-78-15,-36 7-22 16,36-7 1-16,0 0 0 16,0 0-13-16,14 0-22 15,28 8 2-15,41 10-3 0,44 4 42 16,39 1-5-16,27-6-27 15,15-1 5-15,6-4-7 16,10 0 0-16,-6 2-7 16,-16 2 5-16,-17-3-6 15,-22-3-4-15,-31-4 2 16,-26-4 1-16,-21 0 1 16,-20 0 0-16,-9-2 0 15,-14 3 0-15,-11-1 0 16,-9-2 1-16,-9 3-1 15,-1-3-1-15,-8 2-10 16,-4 0-30-16,5 2-35 16,-1 1-57-16,-4-3-143 0,0-2-277 15</inkml:trace>
  <inkml:trace contextRef="#ctx0" brushRef="#br1" timeOffset="106394.67">3897 5625 669 0,'0'25'197'16,"2"-24"-182"-16,0-1 78 15,0 0 94-15,-2 0-70 16,0 0-67-16,5 0-19 16,-5 0 5-16,2-6-4 15,-2-19-20-15,0-6 0 16,4-7-3-16,-2-13-5 16,5-12 2-16,0-7 1 15,4-9-6-15,4-3-2 16,1 0 0-16,-1-1 1 15,1 7-1-15,-1 9 0 16,-1 12 2-16,-5 10 0 16,1 12-1-16,-4 6 0 15,1 7 1-15,1 2-2 16,-1 6 0-16,0 2 0 0,-3 5-2 16,-1 2 0-16,3 3-3 15,3 0-3-15,11 0-5 16,7 36 3-16,11 16 8 15,-3 6 3-15,-2 7 1 16,-4-1-1-16,-4 0 0 16,-2 3 0-16,-4 1-1 15,-3 2 2-15,-5 2-2 16,-1-3 2-16,-6-5-2 16,-2-1 1-16,2-10-1 15,-4-3 1-15,5-5-6 16,-5-8-29-16,0-6-47 0,0-7-54 15,0-6-60-15,0-18-82 16,0 0-103-16</inkml:trace>
  <inkml:trace contextRef="#ctx0" brushRef="#br1" timeOffset="106603.11">3972 5397 589 0,'0'0'166'16,"0"0"-156"-16,0 0 124 15,0 0 22-15,0 0-80 0,0 0-52 16,114-28-6 0,-39 26-14-16,19 2-4 0,6 0-4 15,-59 0-125-15,-8 0-302 16</inkml:trace>
  <inkml:trace contextRef="#ctx0" brushRef="#br1" timeOffset="107347.15">5416 4883 644 0,'0'0'137'0,"0"0"-19"15,0 0 76-15,0 0-51 16,0 0-72-16,0 0-48 16,-25-36-12-16,25 40-9 15,0 21 1-15,0 12-3 16,0 15 24-16,0 6 3 15,-4 7 2-15,2-1-5 16,0 1-15-16,0 4-5 16,2 0-1-16,0 0-1 15,0-2-4-15,4-5-4 0,15-4-90 16,6-7-105 0,-15-46-182-16,-4-5-325 0</inkml:trace>
  <inkml:trace contextRef="#ctx0" brushRef="#br1" timeOffset="107914.65">5325 4905 794 0,'0'0'109'0,"0"0"-29"0,0 0 121 15,0 0-74-15,51-133-73 16,6 107-45-16,15 6 3 16,6 6 0-16,-4 5-4 15,-7 9-2-15,-14 0-6 16,-4 0 0-16,-12 22-1 16,-8 1-3-16,-10 5 1 15,-11 1-6-15,-8 2-1 16,0 0-5-16,0 5 7 15,-17-3 8-15,-19 0 4 16,-9-3-2-16,-6-6 4 16,-2-1-2-16,2-8 0 0,6 0-3 15,9-3 0-15,12-1-1 16,10-4 0-16,10-3-1 16,4-2-3-16,0-2-2 15,4 4-18-15,25 6 24 16,19 0 4-16,9 8 9 15,8 0-7-15,0 2-3 16,-10 2-2-16,-4 3-1 16,-8 2 0-16,-7 4-2 15,-13 2 2-15,-4 1-4 16,-15 6-2-16,-4-2-2 16,0 2 8-16,-17 5 16 15,-17-3-5-15,-11-2 3 16,-6 1 6-16,-12-6-6 0,-10-2-14 15,-16-1 0 1,-20-3 0-16,-13-3-104 0,74-23-247 16,2-3-501-16</inkml:trace>
  <inkml:trace contextRef="#ctx0" brushRef="#br1" timeOffset="108982.85">3546 6180 729 0,'0'0'94'0,"0"0"-78"16,0 0 154-16,0 0 0 15,0 0-77-15,0 0-60 16,0 0-10-16,-50-10-5 15,50 10-14-15,11 0 0 16,13 0-3-16,27 0 10 16,30 7 25-16,27 8 11 15,13-1-11-15,1-3-15 16,5-4-5-16,7-1 1 16,20-1-5-16,6-3-10 15,7 1 3-15,3-1-5 16,-6 2 0-16,4 2 0 0,-6 2 0 15,-8-2 0-15,-7 0 3 16,-5 4 0-16,1 0-3 16,0 6 0-16,-1 3 0 15,1-1 0-15,2 2-4 16,2 2 3-16,2 4 0 16,5 1-1-16,0-2 2 15,-3-5 0-15,-10-7 0 16,-8-2-2-16,-4-2 2 15,-8-2-3-15,-3-3 5 16,-4 0-7-16,-5 1 5 16,-2 4-7-16,2 2 5 15,9-2-14-15,11 4 5 0,14-5-13 16,4 0-5-16,7-4 8 16,-8 4 5-16,-5-5-7 15,-16-3 11-15,-21 0 5 16,-17 0 7-16,-13 0 5 15,-19 0-4-15,-14-2 6 16,-12-4-4-16,-12-4 3 16,-3 6 10-16,-7 0-2 15,-5 4 2-15,0 0-15 16,-2 0-1-16,0 0-11 16,0 0-5-16,0 0-62 15,0 0-127-15,0 0-136 0,-11 0-148 16</inkml:trace>
  <inkml:trace contextRef="#ctx0" brushRef="#br1" timeOffset="110506.52">7893 5084 221 0,'0'0'104'0,"0"0"-39"16,0 0 15-16,0 0 39 16,0 0 14-16,0 0-3 15,0 0-38-15,-64-99-30 0,64 99-18 16,0 0-18 0,-2 0-22-16,-3 0-4 0,1 22-4 15,-5 22 4-15,2 17 25 16,-2 11 31-16,5 6-15 15,0 4-16-15,-1 5 5 16,0 9 12-16,-1 2-15 16,-3 3-10-16,0 5 6 15,-5 1-13-15,4-2 2 16,-1 1-3-16,-1 1-3 16,-1-2 1-16,-1-4 0 15,-1-11 0-15,-1-7-3 0,3-5 0 16,-1 4-1-16,8 6 3 15,-3 5-5-15,3 8 1 16,-2 5 1-16,-3 10-3 16,-4 11 0-16,-12 7-2 15,-2-1 3-15,-6-1-1 16,-8-3 1-16,3-9 1 16,5-8 2-16,1-13 2 15,7-11 4-15,7-5-1 16,3-6 3-16,3 4-7 15,3 4-4-15,5 5 2 16,-4 10-3-16,1 5 3 16,-6 7 0-16,-5 9-3 0,-9 7 1 15,-7 5-1 1,3-13 3-16,2-18-2 0,6-15 2 16,5-11-3-16,5-5 2 15,5-5 0-15,1-8-1 16,9-1 2-16,0-2 1 15,0 0-1-15,0 3-3 16,0 5 1-16,0 7 2 16,0 7-3-16,0 1 1 15,0 0-1-15,-8 0 0 16,-8-11-1-16,-2-4-3 16,2-10 3-16,10-6-1 15,-3-7 1-15,5-1-8 16,2 5 0-16,-1-2-6 0,3 4 5 15,-3-1 1-15,-1-1 4 16,-2-2 4-16,-1-2 1 16,-1-2 0-16,-2-1 0 15,1-4 0-15,1-2 0 16,0-2 1-16,4-2 1 16,0-3-2-16,-1 0-1 15,5-1 1-15,0-1 0 16,0-2 0-16,0 0 0 15,0-5 1-15,0 3 1 0,0 0-3 16,0 5 1 0,5-1 0-16,-3 7 0 15,2 4-2-15,0 3 2 16,-4 6 2-16,8-2-2 16,-6-2-1-16,0 0 1 0,-2-4 0 15,0-3 1-15,0-2-1 16,0 2 0-16,0-2 2 15,0-2-2-15,-4 2 1 16,-8-5 1-16,1 5 0 16,7-2 3-16,-8 5 4 15,4 0-2-15,-1 2-4 16,0 4-2-16,4 0 1 16,-4-5 3-16,7-1-5 15,-6-8-1-15,3-2-1 0,-2-4-11 16,-6-2-55-1,-10-6-93-15,15-10-209 0</inkml:trace>
  <inkml:trace contextRef="#ctx0" brushRef="#br1" timeOffset="111907.37">4047 7206 305 0,'0'0'85'0,"0"0"-56"16,0 0 57-16,0 0 47 15,0 0-1-15,0 0-35 16,0 0 5-16,-39 56-4 16,39-56 4-16,0 0-13 15,0 0-12-15,0 0-20 16,0-8-10-16,0-20-19 16,0-11-23-16,0-15-5 15,0-8-12-15,4-8-6 16,19-7 16-16,6-1-5 15,4 0-2-15,7 6-2 0,3 10-7 16,5 11-10-16,8 13 17 16,2 16-3-16,4 10 8 15,3 12-13-15,-7 0-5 16,-2 16 3-16,-10 26 0 16,-5 17-2-16,-10 11-9 15,-14 13 26-15,-10 2 1 16,-7 1 5-16,-2-5 1 15,-32-10 3-15,-3-8 2 16,-13-10-6-16,-5-13 5 16,-3-6-1-16,-4-10-3 0,4-6 5 15,6-7 0 1,8-6-1-16,9-5-3 0,4 0 3 16,6 0 0-16,4-11 2 15,11-16 2-15,5-2-5 16,5-10-4-16,0 5-7 15,0-3-23-15,18 4-79 16,13 2-48-16,-13 20-169 16,5 0-154-16</inkml:trace>
  <inkml:trace contextRef="#ctx0" brushRef="#br1" timeOffset="112425.68">5568 7456 607 0,'0'0'110'0,"0"0"-93"15,-141 35 107-15,110-55 81 16,2-6-118-16,9-6-35 15,0-5-15-15,7-13-16 16,3-2-2-16,6-10-14 16,4-6 4-16,0-5-5 15,9-7-4-15,22 1-10 0,7 13-5 16,4 12-9 0,6 20 13-16,2 19 8 0,8 8 2 15,9 7 1-15,2 0 0 16,-9 34-2-16,-2 12-1 15,-11 19 0-15,-9 13 2 16,-7 14-1-16,-13 4 1 16,-9-1 1-16,-9-3 0 15,0-8 0-15,-25-8-1 16,-12-11 2-16,-8-9 5 16,-4-12-2-16,-2-11 5 15,-3-9 1-15,3-8 7 16,2-9-4-16,0-7 6 0,0 0-3 15,-3 0-4-15,0-13-6 16,-6-14-3-16,-5-6-3 16,-7-4-60-16,49 17-122 15,-4 2-205-15</inkml:trace>
  <inkml:trace contextRef="#ctx0" brushRef="#br1" timeOffset="112991.08">4026 8806 935 0,'0'0'97'15,"-137"-98"-83"-15,89 32 107 16,7-9-25-16,10 2-32 0,16 4-48 15,15 5-1-15,0 6-15 16,4 9-11-16,25 9 1 16,5 8 5-16,8 12-11 15,13 12 2-15,12 8 7 16,9 0 7-16,0 22-4 16,2 16 10-16,0 11-6 15,-9 6 0-15,-6 12 1 16,-17 5-3-16,-19-4 5 15,-14-2-1-15,-13-13 0 16,0-9 9-16,-17-8-6 16,-15-8 5-16,-3-3 9 15,-6-5 1-15,-1-5-9 16,-4-2-3-16,-6-4-2 16,9-6-6-16,1 0-2 0,0-3-58 15,-3 0-125-15,37 0-123 16,3-14-250-16</inkml:trace>
  <inkml:trace contextRef="#ctx0" brushRef="#br1" timeOffset="113274.13">5460 8361 915 0,'0'0'92'0,"0"0"-79"16,0 0-13-16,0 0 138 15,21 126-30-15,-26-79-37 16,5 6-21-16,0 11-9 16,0 2-8-16,11 7-6 15,7 2-12-15,-3-2-11 16,4-2-3-16,-6 0-1 15,-2 0-4-15,-6 1-35 16,-5-57-131-16,0-1-168 16</inkml:trace>
  <inkml:trace contextRef="#ctx0" brushRef="#br1" timeOffset="113946.6">3887 9435 721 0,'0'0'140'0,"0"0"-62"16,0 0 104-16,0 0-26 16,0 0-72-16,0 0-82 15,14-32-2-15,-32 90 0 16,-7 22 26-16,-2 14 12 0,4 4-13 15,2 5 4 1,3 2-5-16,3-3-11 0,-1-1-7 16,5 3-3-16,2 7-3 15,5 0-5-15,4-1-121 16,0-88-165-16,0-13-324 16</inkml:trace>
  <inkml:trace contextRef="#ctx0" brushRef="#br1" timeOffset="114360.67">4567 10589 784 0,'0'0'367'0,"0"0"-333"15,20-116-21-15,-7 65 118 16,5-1-32-16,9-4-65 16,11 1-22-16,7 0-6 15,6 2 0-15,4 13-5 16,1 14-1-16,0 10-1 16,-7 12 0-16,0 4-1 15,-5 0-1-15,6 22-4 16,-4 20 1-16,-1 15-3 15,-7 9 6-15,-14 8-5 0,-11 4 3 16,-13-5 4-16,0-1-3 16,-2-12-3-16,-27-11 4 15,-6-7 3-15,-12-6 2 16,4-10 2-16,-7-3-1 16,-8-5-4-16,-2-7 1 15,-5-7-117-15,40-4-235 16,3 0-378-16</inkml:trace>
  <inkml:trace contextRef="#ctx0" brushRef="#br1" timeOffset="114878.04">3669 11397 851 0,'0'0'383'16,"0"0"-346"-16,0 0-24 15,0 0 44-15,0 0 1 16,0 0-55-16,9 96 8 16,-9-26 45-16,0 3-40 0,0 7-1 15,0 2 4-15,5-1-8 16,1-6-7 0,1 0-1-16,-1-7-1 0,-4 6-2 15,1-1-17-15,-3-1-90 16,0-10-86-16,0-56-162 15,0-6-306-15</inkml:trace>
  <inkml:trace contextRef="#ctx0" brushRef="#br1" timeOffset="115164.8">4645 11645 958 0,'0'0'178'0,"0"0"-178"15,0 0 0-15,0 0 83 16,42 171 26-16,-42-71-37 16,0 5-37-16,0-2 6 15,0-3-13-15,0 0-15 16,0-3-5-16,0-13-6 15,0-8-2-15,-2-12 0 16,2-13-43-16,0-11-67 16,0-40-119-16,0 0-219 15</inkml:trace>
  <inkml:trace contextRef="#ctx0" brushRef="#br1" timeOffset="117618.27">8400 5529 629 0,'0'0'168'0,"0"0"-128"15,0 0 75-15,0 0 1 16,0 0-51-16,0 0-49 16,180-2-1-16,-75-8 3 15,6 2-7-15,16 1 1 16,2 0 1-16,0 3-7 15,-17 2-2-15,-23 2-3 16,-22 0 1-16,-29 0-1 16,-16 0-1-16,-20 0-2 15,-2 0-9-15,0 2-16 16,0 20-4-16,-8 7 31 16,-15 9 10-16,-6-2 0 15,-4-1-8-15,-12-4 3 0,-8 1 1 16,-7 0-2-16,-8-2 1 15,-3 2-4-15,2-1 2 16,5 0-3-16,-1-2 2 16,9 1-2-16,3 4 0 15,6 2 1-15,9 2 1 16,10 2 1-16,7-5-3 16,7 1 3-16,12-4 1 15,2-4-3-15,0-4 6 16,0-1 3-16,12-6-9 15,7 1 1-15,8-3 4 16,2-4 8-16,14-2 2 0,1-6-2 16,10-3 0-1,6 0-10-15,5 0-2 0,6 0 1 16,2 0-3-16,5-1 0 16,-2-10 0-16,-4-5-33 15,-6-4-136-15,-57 8-182 16,-9-4-177-16</inkml:trace>
  <inkml:trace contextRef="#ctx0" brushRef="#br1" timeOffset="117889.06">8580 5816 448 0,'0'0'181'15,"0"0"-103"-15,0 0-18 16,0 0 69-16,0 0-62 16,0 0-65-16,0 0 50 15,34 3 56-15,39 3-10 16,16-1-30-16,7-3-21 16,4-2-20-16,-5 0-12 15,2 0-7-15,-1 0-3 16,-3 4-5-16,-1 5-4 15,-13 7-43-15,-65-7-154 16,-12-3-311-16</inkml:trace>
  <inkml:trace contextRef="#ctx0" brushRef="#br1" timeOffset="123402.14">9005 7850 350 0,'-17'18'153'0,"10"-18"-82"16,0 0 80-16,0 0 113 15,-1 0-79-15,-6 0-67 16,-6-9-44-16,-2-8-18 0,-5-3-16 16,0 4-22-16,3-2-6 15,2 4-2-15,-3-1-3 16,-2-5-4-16,-2 0 2 15,2 0-4-15,-2-5 2 16,12-1 4-16,-3-7-4 16,7-7-3-16,1-6 0 15,8 0-2-15,4-1-1 16,0 3-3-16,9 4-2 16,19 0-9-16,13 2 2 15,5 2 1-15,10 2 5 16,2 5 1-16,11 3-3 15,5 8 4-15,8 5-1 0,1 10 2 16,2 3 6 0,-8 0-9-16,-3 25 5 0,-9 15 1 15,-9 13 0-15,-10 12-1 16,-13 9 3-16,-10 5-2 16,-17-1 3-16,-6 0 4 15,0-6-4-15,0-7 0 16,-24-7 0-16,-3-3 0 15,-9-3 4-15,-6-6-3 16,-3-6 3-16,-10-11-1 16,-3-6 1-16,-4-10 6 15,-3-8-4-15,7-5-1 16,9 0 0-16,5 0 1 16,5-10-1-16,8-12-1 0,5-4 5 15,-1-10-8-15,9-4 4 16,-1-3-5-16,0 5-8 15,11 10-38-15,0 10-52 16,8 18-107-16,0 0-248 16</inkml:trace>
  <inkml:trace contextRef="#ctx0" brushRef="#br1" timeOffset="124701.16">8703 8537 127 0,'0'0'153'0,"0"0"-43"15,0 0 33-15,0 0-11 16,0 0 0-16,0 0 8 0,0 0-44 16,0-68-6-16,0 67-6 15,0 1-25-15,0 0-25 16,0 0-21-16,0 0-11 15,0 0-2-15,0 13-11 16,-8 15 11-16,4 10 13 16,0 12 10-16,-3 4-2 15,7-1 6-15,-2 5-13 16,2 2 4-16,0 0-12 16,0 5 1-16,0-3 1 15,-4-2-4-15,2-4 0 16,-6-5-4-16,4-9 8 15,-3-6-8-15,5-4 0 16,0-8 2-16,0-6-2 16,2-3 3-16,-2-2-3 0,2 5-2 15,-8 2-31-15,0 3-106 16,-1-19-199-16,-2-4-359 16</inkml:trace>
  <inkml:trace contextRef="#ctx0" brushRef="#br1" timeOffset="125532.37">8516 10059 581 0,'0'0'265'0,"0"0"-123"16,0 0-38-16,0 0 60 15,0 0-59-15,0 0-50 16,-21-20-29-16,21 20-14 16,-2 10-12-16,-10 26-2 0,4 14 2 15,-7 4 12-15,-1 9 0 16,-2 2 2-16,2 0 0 16,3 1 0-16,4-1-7 15,-2-3-1-15,2-2 1 16,2 1-5-16,0-6-4 15,7 4 2-15,0 3-29 16,0-2-96-16,0-44-195 16,0-7-516-16</inkml:trace>
  <inkml:trace contextRef="#ctx0" brushRef="#br1" timeOffset="126484.34">8143 12099 725 0,'0'0'217'0,"0"0"-136"16,0 0 57-16,0 0 12 16,0 0-64-16,0 0-42 15,0 0-22-15,0-24-10 16,0 24 3-16,0 0-10 16,0 6-2-16,0 26-2 0,-7 17 9 15,3 13 8-15,-7 10 10 16,-1-2-11-16,2 5-7 15,-3-4-3-15,3-2-1 16,-1-3-5-16,7-6-1 16,0-3 3-16,-2-9-2 15,2-8-1-15,4-4 0 16,0-7-4-16,0 0-22 16,0-3-42-16,0 4-28 15,0-2-50-15,0-21-123 16,-6 0-246-16</inkml:trace>
  <inkml:trace contextRef="#ctx0" brushRef="#br1" timeOffset="132746.22">14785 11460 82 0,'-17'-26'287'0,"7"6"-165"16,6 0-26-16,2 0 64 15,-5 3-27-15,7 6-42 16,-2 0-7-16,2 4-3 16,-2 3-7-16,2 2-16 15,0 2-17-15,0 0 1 16,0 0-15-16,0 0-12 16,0 0-7-16,0 0-3 15,0 0-3-15,0 0 2 0,17 18-3 16,19 10 12-16,4 10 6 15,11 6-5-15,-2 6-1 16,5-1-5-16,4 7-2 16,-1 4-2-16,6 6-2 15,-5 9-2-15,-7 9 0 16,-9 12 0-16,-11 7-1 16,-8 6 1-16,-19 1 0 15,-4 3 0-15,0-3-2 16,-27-2 2-16,-15-3 2 15,-9-5-2-15,-7-5 2 16,-5-4 0-16,3-6-1 0,5-5 0 16,10 1-1-16,5-1-1 15,9 0-2-15,-4 3 3 16,-3-3 1-16,2 0 0 16,-4-4-1-16,-2-2 3 15,-3-8 2-15,1-1-2 16,-4-7 1-16,11-7 5 15,1-9-6-15,3-8 1 16,8-8 5-16,5-6-3 16,9-6-2-16,2-10-2 15,7-2-1-15,2-2 3 16,0 0 7-16,0 0-3 0,0 0 2 16,0-2-3-1,0-18-7-15,0-6 0 0,0-12-96 16,0 20-138-16,0-6-505 15</inkml:trace>
  <inkml:trace contextRef="#ctx0" brushRef="#br1" timeOffset="134032.37">14861 11420 352 0,'0'0'90'0,"0"0"6"15,0 0 55-15,0 0-19 16,0 0-12-16,0 0-44 15,0 0-15-15,-16-83-4 16,16 76-6-16,11 1-16 16,7-1-9-16,11 0-3 15,9-1-1-15,9-2 3 16,18 2-4-16,8 1-7 16,7 2 3-16,4 5-9 15,-1 0 1-15,4 0-2 16,2 0-4-16,16 18 3 15,4 7-5-15,7 10 2 16,7 10 1-16,-8 5-1 16,8 10 2-16,-1 6 0 0,3 6 3 15,-5-2-2-15,1 7 0 16,-7 3-2-16,-10 0 0 16,-15 9-3-16,-6 1 0 15,-16-1 0-15,-7 0 0 16,-4-2-1-16,-6-7 0 15,4 2 3-15,0 1-3 16,-3 2 1-16,2 3 6 16,1-1-4-16,-12-4 2 15,-11-10-3-15,0-6-1 16,-4 0 3-16,2-3-3 16,-2 6 7-16,-2-3-7 0,-5-1 0 15,-3-1 1-15,4-5 4 16,-8-8 0-16,1-10 0 15,-6-11 1-15,3-2-4 16,-1-7 3-16,-6 3-2 16,-2-3-2-16,-2 0 2 15,0 2-4-15,0 1 1 16,0 0-1-16,0-1 0 16,0 0 1-16,0-4 1 15,0-1-1-15,0-10 0 16,0-2 0-16,0-5-1 15,0-2-1-15,4 0-42 16,1 0-52-16,-1-5-189 0</inkml:trace>
  <inkml:trace contextRef="#ctx0" brushRef="#br1" timeOffset="135234.53">17777 13490 612 0,'0'0'151'16,"0"0"-100"-16,0 0 97 16,0 0-77-16,0 0-55 15,0 0-3-15,-140 58 27 16,102-23 1-16,-2 1-5 15,-2 2-6-15,-3 4-6 16,-4-1 7-16,2 1-3 0,-1 2-9 16,-4-4 9-16,5 2-7 15,-6 0-3-15,4-2 0 16,-5 4-5-16,1-3-4 16,-3-3 0-16,5-2-5 15,-3-2 2-15,-1-4-6 16,1 3 5-16,-2-8-1 15,-6 2 3-15,-9-2-1 16,-1 0 2-16,-3-3-1 16,-4 0-3-16,2-2 1 15,-6 2 1-15,1-2-1 16,6-4 1-16,1 0-5 0,5-6 6 16,3 0-1-1,9-4 2-15,0-1 2 0,1-3-4 16,-1-2 5-16,0 0-8 15,2 0 2-15,9 0-1 16,1 0 0-16,-4 0-2 16,-8-5 1-16,-1-5-2 15,-7-4-1-15,6-2 2 16,3-2-1-16,3 1-2 16,7-1 2-16,3-2 1 15,2 2-2-15,-1 1-3 16,10 1 3-16,-3 2 0 15,5 1 0-15,0 2 0 0,-2 0 3 16,1 1-5 0,3 0 4-16,7 0-2 0,-3 2 3 15,12 1-3-15,2 2 1 16,6 3 0-16,5 0-1 16,0 2-3-16,0-6-13 15,0-6-73-15,5 4-89 16,8-10-466-16</inkml:trace>
  <inkml:trace contextRef="#ctx0" brushRef="#br1" timeOffset="136241.75">15259 12198 349 0,'0'0'109'0,"0"0"-35"16,0 0 35-16,0 0 23 15,0 0-38-15,0 0-38 16,-117-61-3-16,88 59 5 16,-7 2-11-16,-2 0-15 15,-13 0-7-15,-11 0 11 16,-12 0-5-16,-16 0-2 16,-10-10 3-16,-4-2-3 15,-10-4-5-15,2-2 4 0,10-2-7 16,4 0-7-16,11 5 6 15,14 0-6-15,1 1-5 16,17 5-3-16,10 0-2 16,10 2-3-16,1 1 3 15,14-1-4-15,5 2 2 16,3 1-2-16,1 0 1 16,9 1-2-16,0 1-1 15,0 2-57-15,2 0-104 16,0 0-146-16,0 0-245 15</inkml:trace>
  <inkml:trace contextRef="#ctx0" brushRef="#br1" timeOffset="137042.879">14827 13330 404 0,'0'0'150'0,"0"0"-83"0,0 0 83 16,0 0 3 0,-127 0-58-16,79 0-50 0,-17 0 22 15,-7 0 3-15,-10-3-22 16,-7-4-1-16,-14-3 3 15,-8-4-6-15,-9-2-1 16,-3-2-10-16,7-2 3 16,12 3-9-16,10 1-3 15,18 2-2-15,5 4 0 16,4-2-13-16,18 4-4 16,5 0-5-16,8 0 3 15,9-1 0-15,7 0-1 16,2 0 0-16,7 0 0 15,2 1-1-15,7-4-1 16,2-1 0-16,0 0-56 0,0-3-90 16,0 9-176-16,0-2-384 15</inkml:trace>
  <inkml:trace contextRef="#ctx0" brushRef="#br1" timeOffset="140096.349">11795 11950 323 0,'0'0'101'15,"0"0"-47"-15,0 0 85 16,0 0 31-16,0 0-42 16,0 0-30-16,0 0 18 15,-40 18-9-15,49-52-70 16,9-10-24-16,-1-8 0 16,8-5 4-16,0-11-11 0,2-2-6 15,-4-10 6-15,6-5-2 16,0 1-4-16,7 2 2 15,-2 10 0-15,-3 11-4 16,-3 13 2-16,-1 11 0 16,-6 16 0-16,-5 9 0 15,-3 5-1-15,-5 5-2 16,6 2-4-16,-1 0 3 16,3 17-5-16,10 28 1 15,-1 23 1-15,-5 16 7 16,3 18 0-16,-8 10 7 0,-3 1-5 15,-6-3-2 1,-4-12 2-16,5-11-2 0,-5-5 1 16,0-8 1-16,-2-7-1 15,0-9-1-15,0-12 0 16,0-6-19-16,-11-8-85 16,-11-11-56-16,9-21-117 15,-1 0-185-15</inkml:trace>
  <inkml:trace contextRef="#ctx0" brushRef="#br1" timeOffset="140298.09">11984 11959 185 0,'0'0'380'15,"0"0"-275"-15,0 0-66 16,0 0 71-16,0 0-35 15,0 0-70-15,114-27-5 16,-70 52 0-16,6 10-1 16,-8 12-55-16,-33-27-202 15,-9 0-274-15</inkml:trace>
  <inkml:trace contextRef="#ctx0" brushRef="#br1" timeOffset="140682.2">11572 12777 982 0,'0'0'107'0,"0"0"-105"16,0 0 81 0,0 0-6-16,0 0-70 0,-47 145-7 15,32-79 23-15,1 3-11 16,1-1-6-16,1 0 0 15,6-1-3-15,-3-2-1 16,9-2-2-16,-6-8-1 16,-4-4-29-16,6-11-105 15,0-37-109-15,-1-3-201 16</inkml:trace>
  <inkml:trace contextRef="#ctx0" brushRef="#br1" timeOffset="141295.91">11436 12799 734 0,'0'0'153'16,"0"0"-96"-16,62-128 32 15,-19 111 39-15,1 8-81 16,12 9-32-16,2 0-4 15,-6 4 0-15,-4 23-2 16,-3 6 0-16,-9 4 0 16,-7 3-2-16,-18 0-7 15,-9 0-6-15,-2 0 2 16,-11-4 2-16,-22-4 2 0,-8-2 1 16,-1-10 7-1,2-4-1-15,7-7-2 0,6-5-4 16,4-2 0-1,13-2 1-15,2 0 2 0,2 0 3 16,1 0-3-16,3 0 3 16,2 0-7-16,0 0-2 15,0 0-8-15,0 0-2 16,0 0 0-16,9 0 10 16,13 0-6-16,18 7 3 15,14 6 4-15,2 7 1 16,0 5-2-16,-1 2 1 15,5 3-1-15,-2 11 1 16,-2-1-2-16,-7 5 3 16,-13 4 0-16,-14-1-8 0,-7 4 7 15,-8-3 0-15,-7-2 1 16,0-6 4-16,-20-3-2 16,-11-6 7-16,-12-6 14 15,-5 0-19-15,-6-6 1 16,-2-4 1-16,-2-1-6 15,2-9 3-15,-6-3-8 16,-5-3-25-16,5 0-56 16,-3 0-87-16,50-14-172 15,-1-1-202-15</inkml:trace>
  <inkml:trace contextRef="#ctx0" brushRef="#br1" timeOffset="142598.879">17748 13497 455 0,'0'0'217'16,"0"0"-149"-16,0 0-7 16,0 0 127-16,0 0-66 15,0 0-74-15,14 24 1 0,30-22 29 16,23-2-16 0,13 0-19-16,20 2-11 0,12-2-9 15,11 0-2-15,10 3-2 16,10-1-6-1,4-2 0-15,9 4-7 0,9 7-2 16,-1 3-3-16,4 8-1 16,1 0 0-16,-11 2 1 15,-9 2 0-15,-8 3 1 16,-12 0-1-16,-11 2-1 16,-11 0 0-16,-16 0 0 15,-8-6 0-15,-14-4 1 16,-13-3-3-16,-14-6 1 15,-11-6 1-15,-11-4 3 16,-4-2-1-16,-7 0-1 0,-7 0 4 16,-2 0-5-1,0 0-2-15,0 0 1 0,0 0-11 16,0 0-36-16,0-13-64 16,-6 2-162-16,-6-9-448 15</inkml:trace>
  <inkml:trace contextRef="#ctx0" brushRef="#br1" timeOffset="143504.15">19326 11796 669 0,'0'0'55'16,"0"0"54"-16,0 0 71 16,0 0-102-16,0 0-55 15,0 0-20-15,-18-22 6 16,60 31 16-16,18 9 20 16,19 2 1-16,-2-3-19 0,6 1 2 15,-10 0-14-15,-1-2-1 16,-14 4-8-16,-5 2-2 15,-18 3-4-15,-6-1 0 16,-8-4-2-16,-15-2 0 16,-4 0-3-16,-2 2-1 15,0 0 3-15,0 7 0 16,-19 0 3-16,-14 1 0 16,-10 2 3-16,-8-1 0 15,-5 2-3-15,-4 2 4 16,-2 3-4-16,-5 2 0 15,5 4 3-15,1 1-1 16,12-1-2-16,7-2 0 0,3-2-1 16,20-5 1-1,1-2 0-15,7-5 1 0,2-2 0 16,7-4-1-16,2 0 0 16,0-6 3-16,0 3-1 15,11-2-2-15,16 1 5 16,8-3 0-16,9-2 5 15,6 0 3-15,1-6-4 16,12 0 1-16,1-3-3 16,5-2-6-16,0 0 3 15,-2 0-3-15,-5 0 1 16,-2 0-1-16,-6-2 0 16,-7-12-1-16,-11 0-1 0,-19-3-4 15,-5-1-47-15,-12-6-40 16,0-4-82-16,-8 17-115 15,-13-4-112-15</inkml:trace>
  <inkml:trace contextRef="#ctx0" brushRef="#br1" timeOffset="143773.34">19279 12258 557 0,'0'0'89'0,"0"0"10"16,0 0 115-16,0 0-103 15,0 0-45-15,129 33 5 16,-55-20-1-16,6-1-22 16,-4-6-11-16,6-4-3 15,-4 1-9-15,2-3-10 16,-8 0-8-16,-10 1-6 15,-11 7-1-15,-15 0-19 16,-36-4-153-16,0 1-356 16</inkml:trace>
  <inkml:trace contextRef="#ctx0" brushRef="#br0" timeOffset="-74199.64">20721 12333 534 0,'0'0'628'16,"0"0"-530"-16,0 0-44 15,0 0 122-15,0 0-75 16,0 0-70-16,0 0-16 16,-12-6 9-16,39 6-8 15,18 0-2-15,9 0 4 0,5 0-4 16,3 1-10-16,4 3-1 16,-2-4-1-16,3 0 0 15,-9 0 1-15,7 0-3 16,-12 0 0-16,2 0-15 15,-1 0-36-15,-12 0-14 16,-13 0-45-16,-13 4-44 16,-16 0-112-16,-4 0-211 15</inkml:trace>
  <inkml:trace contextRef="#ctx0" brushRef="#br0" timeOffset="-73936.94">20962 12556 79 0,'0'0'834'0,"0"0"-699"16,0 0-67-16,0 0 125 16,0 0-106-16,0 0-46 15,15 69 7-15,22-58 4 16,11 0-24-16,-4-7-6 15,1 1-6-15,-3-5-1 16,-2 0-7-16,-2 0-5 0,4 0 0 16,2 0-3-1,6-15-65-15,-34 5-132 0,-3 2-468 16</inkml:trace>
  <inkml:trace contextRef="#ctx0" brushRef="#br0" timeOffset="-72980.59">21783 12904 498 0,'0'0'298'15,"0"0"-201"-15,0 0 39 16,0 0 55-16,0 0-112 16,0 0-39-16,-11 78 8 15,11-78 16-15,0 0-17 16,7-25-13-16,9-20-13 16,8-19-14-16,5-20-1 15,2-16-3-15,3-19-3 16,4-8 1-16,-3-7 0 15,3 3 0-15,-5 7 1 16,3 14-2-16,-5 21 0 0,-2 22 2 16,-9 22 1-16,-1 14 1 15,-9 9 7-15,-1 8 6 16,3 8-3-16,-6-1-10 16,1 7 1-16,-1 0-5 15,8 0-1-15,10 33-3 16,7 32 4-16,-2 27 9 15,2 16 5-15,-6 11 2 16,-7-1 7-16,-7-7-13 16,1-7-2-16,-10-5-3 15,-2-10 1-15,0-14-5 16,0-7 0-16,0-13 0 16,0-10-1-16,0-10-1 0,0-7-6 15,0-8-45-15,0-10-27 16,0 0-55-16,-14-10-64 15,10 0-156-15,-7-3-214 16</inkml:trace>
  <inkml:trace contextRef="#ctx0" brushRef="#br0" timeOffset="-72775.23">22024 12472 485 0,'0'0'431'0,"0"0"-330"16,0 0-77-16,0 0 132 16,0 0-34-16,0 0-88 15,96-9-7-15,-45 9 5 16,7 0-24-16,0 0-8 16,0 2-17-16,-43-2-119 15,-4 0-218-15</inkml:trace>
  <inkml:trace contextRef="#ctx0" brushRef="#br0" timeOffset="-71377.89">22953 12492 515 0,'0'0'373'0,"0"0"-277"15,0 0-27-15,0 0 113 16,0 0-57-16,0 0-81 16,0 0-22-16,-15-9 24 15,15 9-7-15,0 0-10 16,2 0-3-16,15 0-4 16,10 0 1-16,14 0 2 15,3 2-8-15,10 5 1 16,-1-3-5-16,2 1 2 0,8-5-6 15,-3 0-1-15,0 0-2 16,5 0-5-16,-3 0 1 16,-4 0 0-16,-2 0 1 15,-9-3-3-15,-7-3 0 16,-2-1-4-16,-7-2-17 16,-4 0-18-16,-7 0-40 15,-5-3-50-15,-3 0-42 16,-12 3-134-16,0 0-178 15</inkml:trace>
  <inkml:trace contextRef="#ctx0" brushRef="#br0" timeOffset="-71056.85">23314 12149 570 0,'0'0'185'15,"0"0"-121"-15,0 0 82 16,0 0 24-16,0 0-65 16,0 0-55-16,-89 73 7 15,103-42 6-15,5 7-6 16,4 4-10-16,-3 5-12 0,-3-1 9 16,2 6-16-1,-11 1-7-15,-1 5 0 0,-7 2-5 16,0 2-5-16,0-1-4 15,0-1-2-15,-7-6-2 16,1-6-1-16,-3-3-2 16,6-9-4-16,1-7-54 15,2-6-83-15,0-23-154 16,0 0-664-16</inkml:trace>
  <inkml:trace contextRef="#ctx0" brushRef="#br0" timeOffset="-70375.35">24559 11738 792 0,'0'0'232'16,"0"0"-147"-16,0 0 40 16,0 0 23-16,0 0-89 15,0 0-48-15,-42 96 20 16,36-16 38-16,-5 5-14 15,8 1-26-15,-4 4 3 16,5-1-3-16,-2-5-13 16,4-7-3-16,0-6-5 15,-2-8-7-15,-3-11 3 16,1-2-4-16,2-7-3 16,-3-11-48-16,-4-2-55 15,0-8-76-15,7-22-124 16,-2 0-266-16</inkml:trace>
  <inkml:trace contextRef="#ctx0" brushRef="#br0" timeOffset="-69775">24295 11906 696 0,'0'0'172'16,"0"0"-126"-16,53-145 75 16,4 118 44-16,20 6-96 0,8 13-33 15,6 8 5-15,5 0 0 16,-9 13-11-16,-8 23-9 16,-10 11-10-16,-11 2-2 15,-13 2-6-15,-18-2 1 16,-18 0-2-16,-9-2 2 15,-14-2-1-15,-37-5 3 16,-15-6 6-16,-17-1-1 16,-4-7-3-16,0-6 0 15,1-6-7-15,5-8 0 16,14-1 1-16,16-3-2 16,20-2 1-16,10 0 1 15,15 0 0-15,4 0 1 0,2 0 2 16,0 0-2-1,6-2-3-15,25-9-5 0,12 4 0 16,13 7 5-16,9 0-1 16,6 2 1-16,6 27 2 15,10 9-2-15,-2 8 0 16,-2 2-1-16,-12 3 2 16,-15-4-3-16,-21-3 2 15,-12-1 0-15,-19-1 0 16,-4 1 4-16,0-6 8 15,-27 1 8-15,-13-9 9 16,-5-5 3-16,-3-6 3 16,-10-6 2-16,-7-2-16 15,-7-5-12-15,-5 0-7 0,-17-5-2 16,-6 0-44-16,-7 0-82 16,65 0-163-16,-1 0-506 15</inkml:trace>
  <inkml:trace contextRef="#ctx0" brushRef="#br0" timeOffset="-60685.341">26356 12609 469 0,'-12'0'122'15,"1"0"-103"-15,7 0 97 16,-5 0 34-16,7 0-66 15,2 0-30-15,0 0 22 16,0 0 15-16,0 2-7 16,0 1-20-16,17 4-19 15,14-1 2-15,17 3 10 0,2-1-7 16,8-3-14 0,7 0-5-16,-5-5-10 0,9 0-9 15,-6 0-4-15,0 0-7 16,-11 0 1-16,-2 0 1 15,1 0-2-15,-2 0-2 16,-4 0 0-16,-1 0-21 16,-6 0-27-16,-7 0-47 15,-13 0-48-15,-18 0-130 16,0 0-209-16</inkml:trace>
  <inkml:trace contextRef="#ctx0" brushRef="#br0" timeOffset="-60399.09">26451 12954 402 0,'0'0'302'0,"0"0"-202"15,0 0-11-15,0 0 103 16,0 0-33-16,0 0-69 15,136 126-40-15,-66-115-3 16,-6-2-7-16,3-2-7 16,-7-1-14-16,0-2 0 0,-2-1-5 15,-5-3-8 1,1 0-3-16,-9 0-3 0,1 0-7 16,6 0-67-16,-44 0-130 15,5 0-429-15</inkml:trace>
  <inkml:trace contextRef="#ctx0" brushRef="#br0" timeOffset="-59551.12">27781 13394 196 0,'0'0'545'0,"0"0"-380"15,0 0-77-15,0 0 106 16,0 0-25-16,0 0-85 15,-22 20-16-15,22-20 10 16,0-14-18-16,0-14-30 16,0-13-22-16,14-5-2 15,1-14-2-15,1-16-3 16,11-20-1-16,0-18 1 16,1-13-3-16,3-16 2 15,10-14-3-15,-4 1-3 16,1 11 4-16,-3 23-1 15,-8 34 3-15,-4 31 1 16,-12 21 0-16,-6 22 0 16,-5 12-1-16,0 2-4 0,0 0-3 15,0 11-4-15,0 45 1 16,2 31 10-16,7 26 3 16,-1 17 4-16,6-1 2 15,1-2 2-15,1-13-5 16,4-12-3-16,-6-11-2 15,-1-15 2-15,-5-12-1 16,-2-9-4-16,-6-11 1 16,0-8-22-16,0-3-49 15,-23-4-57-15,-10-7-56 16,12-22-146-16,-1 0-193 16</inkml:trace>
  <inkml:trace contextRef="#ctx0" brushRef="#br0" timeOffset="-59364.11">27708 12944 796 0,'0'0'195'16,"0"0"-181"-16,131-38 112 16,-68 31 27-16,3 2-92 15,11 3-41-15,-2 2-15 16,8 0-5-16,2 0-34 15,-64 0-208-15,2 0-524 16</inkml:trace>
  <inkml:trace contextRef="#ctx0" brushRef="#br0" timeOffset="-58602">29176 12064 730 0,'0'0'236'0,"0"0"-128"16,0 0 16-16,0 0 53 15,0 0-101-15,0 0-45 0,7-25-13 16,-7 41-1 0,2 22 0-16,3 20 10 0,1 13 18 15,3 11-17 1,5 10-17-16,-6 2 6 0,5 1-4 16,-1-9-7-16,-3-8-2 15,5-5 0-15,-10-11-2 16,7-12-1-16,-5-7 2 15,4-12-3-15,-4-6 0 16,1-9 0-16,-1-5 0 16,1-9-5-16,-4-2 5 15,10 0 1-15,7 0 2 16,16-20 0-16,10-18-2 16,8-14-1-16,4-12 0 0,-2-10 1 15,-6-11-1-15,4-5-2 16,-7-6 2-16,-3 1 0 15,-8 13 0-15,-3 14 2 16,-10 21-1-16,-5 11-1 16,-7 14 2-16,-7 9 2 15,-2 4-1-15,5 3 1 16,-7 5 3-16,2-1-5 16,1 2-1-16,-3 0 1 15,0 0-4-15,0 0 1 16,9 0-16-16,-3 0-67 15,17 13-82-15,-15-2-60 16,8 3-206-16</inkml:trace>
  <inkml:trace contextRef="#ctx0" brushRef="#br0" timeOffset="-58237.341">30742 12051 863 0,'0'0'218'0,"0"0"-172"0,0 0 14 16,0 0 81-16,0 0-106 16,-33 160 15-16,10-60 34 15,8 1-17-15,-1-3-20 16,3-9-23-16,5-7-7 16,-6-7-12-16,-1-7-4 15,1-10-1-15,1-10-7 16,-3-6-55-16,7-4-59 15,9-38-101-15,0 0-294 16</inkml:trace>
  <inkml:trace contextRef="#ctx0" brushRef="#br0" timeOffset="-57667.52">30557 12069 847 0,'0'0'63'15,"5"-139"21"-15,31 103 125 16,10 12-102-16,10 8-69 16,9 14-9-16,4 2 7 0,-9 2-12 15,0 30-3 1,-8 5-7-16,-10 6-11 0,-7 10-3 15,-6 5 4-15,-13 4-4 16,-9 1 1-16,-7-5-1 16,0-5 2-16,-29-8 6 15,-11-11-3-15,-12-12 0 16,-6-8 3-16,-2-8 4 16,-2-6-6-16,6 0-2 15,12 0 2-15,15 0-5 16,16 0 1-16,7 0 1 15,6 0 0-15,0 0 2 16,0 2-4-16,25 7-1 0,13 11-2 16,13 7 2-1,7 12 3-15,5 6-3 0,-5 6 1 16,-2 8-3-16,-6-1 3 16,-5 2-2-16,-7-5-1 15,-13-2 0-15,-12-8 2 16,-13-5 0-16,0-7 1 15,-13-3 3-15,-27-3 11 16,-16-5 9-16,-6-6-2 16,-17-6-6-16,-10-3-12 15,-13-4-4-15,-14-3-50 16,62 0-129-16,-1 0-226 16</inkml:trace>
  <inkml:trace contextRef="#ctx0" brushRef="#br0" timeOffset="-55243.341">23998 13661 859 0,'0'0'217'16,"0"0"-191"-16,-113 161 64 16,41-101 83-16,-1-7-81 15,-1-5-54-15,5-8 3 16,2-8 7-16,5-4-15 16,-9-8-7-16,-8-8-2 15,-8-4-2-15,-8-8-6 16,-24 0-2-16,-10-20-5 15,-8-23 0-15,-13-12-4 16,1-15-3-16,-1-15 2 0,8-18 0 16,2-19-4-16,-8-22-2 15,4-14 0-15,-1-12 1 16,25 4 2-16,22-4-1 16,24-3 0-16,16-6 0 15,16-13 0-15,17-8 0 16,21-3-6-16,4 0 2 15,33 6-3-15,34 13-3 16,20 5-3-16,18 6-1 16,20 15 0-16,6 19 0 15,12 26-2-15,3 24 6 16,8 28 2-16,9 24 4 0,8 22 0 16,21 15-3-16,11 30 2 15,17 50 2-15,15 37 1 16,-6 16-1-16,-7 17 3 15,2-1 3-15,-8-5-3 16,-2 1-11-16,-10-1 5 16,-7 5-3-16,-24 4 3 15,-19 5-1-15,-22 3-2 16,-30-5 8-16,-24-7 0 16,-33-4 1-16,-32-3 0 15,-13-5 1-15,-24-7 2 16,-34-5 2-16,-23-4 12 15,-17-10 2-15,-13-4-9 0,-16-4 1 16,-16-3-3 0,-6-2-4-16,0-11 4 0,-7-9 2 15,-2-12-1-15,-3-6 1 16,-8-5-8-16,-3-2-2 16,7 0-3-16,16 5-7 15,20 4-40-15,25 1-37 16,21-3-65-16,83-48-182 15,0-8-363-15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5659.24023" units="1/cm"/>
          <inkml:channelProperty channel="Y" name="resolution" value="9051.65723" units="1/cm"/>
          <inkml:channelProperty channel="F" name="resolution" value="2.82441E-6" units="1/dev"/>
          <inkml:channelProperty channel="T" name="resolution" value="1" units="1/dev"/>
        </inkml:channelProperties>
      </inkml:inkSource>
      <inkml:timestamp xml:id="ts0" timeString="2021-01-27T18:19:52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19465 1964 232 0,'6'-18'118'15,"-6"2"-88"-15,0 3-29 16,0-4 65-16,0 6-14 15,0 4-17-15,0 1-18 16,0 6-9-16,0-5-6 16,0 5 2-16,0 0 0 15,0 0-3-15,0 0-1 16,0 0-1-16,0 0 1 0,0 0-2 16,0 0 3-1,6 0-6-15,6 0 9 16,12 5-3-16,-2 8 2 0,13-2-1 15,-5 12-2-15,11-5 3 16,0 5-4-16,6 0 3 16,-1 7-4-16,7-1 4 15,6 6-2-15,0 1 1 16,-1 5-1-16,6-1 0 16,-12 1 1-16,-4 6-2 15,-8-1 2-15,-5 1-3 0,-6 11 5 16,-5-4-5-16,-6 3 3 15,-1-4 0 1,-11 0-1-16,0-5 0 16,-6-8 3-16,6-6-3 0,-6 8-3 15,0-12 6-15,0-2-6 16,0 2 7-16,0-1-8 16,0-6 7-16,0 6-3 15,0-11 0-15,-6 5 1 16,6-5-2-16,-6-6 2 15,6-1-2-15,0 1 2 16,0-6-2-16,0-6 2 16,-6 5-2-16,6-5 2 15,0 0-1-15,0 0 0 16,0 0 0-16,0 0-5 16,0 0 3-16,0 0-9 15,0 0 4-15,0 0-14 0,0 0-38 16,0-5-52-16,-11-13-43 15</inkml:trace>
  <inkml:trace contextRef="#ctx0" brushRef="#br0" timeOffset="569">20015 2930 318 0,'-5'0'90'0,"5"0"-90"0,0 0 19 16,0 0 32-16,0 0-17 15,0 0-24-15,0 0-9 16,0 11 4-16,11 6 12 15,7 12 1-15,-1 7-12 16,1-1 2-16,6 6-6 16,-7-6 7-16,1 0-6 15,-1 0-2-15,-5-1 1 16,5-4-2-16,1-1 2 16,-1-6-3-16,-5-5 3 0,-1 0-3 15,2-6 2-15,-8-7-1 16,1 1 0-16,0-6 1 15,-1 0 0-15,-5 0 3 16,6 0-2-16,12-11 2 16,-7-13-4-16,7-16 3 15,-12 4-3-15,6-5 2 16,0 6-1-16,-7-6 0 16,8 0 1-16,-2 0-2 15,6 12 3-15,-5-6-2 16,0 6 4-16,0 6-5 15,-1 0 4-15,1 10-4 16,-6 2 0-16,-6-2 0 0,6 13 0 16,-6 0 0-16,5 0-4 15,-5 0-24-15,0 0-86 16,12 0-156-16</inkml:trace>
  <inkml:trace contextRef="#ctx0" brushRef="#br0" timeOffset="1305.99">20846 1689 419 0,'0'-5'68'15,"11"-7"-64"-15,-11 1 70 0,0 4-21 16,0 7-38-16,0 0-10 16,0 0-10-16,0 7 2 15,0 21 0-15,0 19 7 16,6 6-3-16,6 11 1 16,-6 0-2-16,0-11 0 15,-1 5 3-15,2-10-3 16,-1 4 1-16,-6-17-2 0,0 6 3 15,5-12-2 1,-5-6-1-16,0 1-24 16,6-13-17-16,-6-5-41 15,0 1-84-15,0-7-117 0</inkml:trace>
  <inkml:trace contextRef="#ctx0" brushRef="#br0" timeOffset="1612">21202 1584 354 0,'0'0'87'16,"0"0"-83"-16,0 0 15 15,0 0 30-15,0 0-36 16,0 18 1-16,0 17 3 0,0 0-7 15,0 11-4-15,0 2 4 16,0-2-2-16,7 6-8 16,-7 1 3-16,6-6-3 15,5 1 2-15,-5-2-1 16,0-5 0-16,0 0-1 16,0 0-23-16,-6-13-20 15,0 8-52-15,0-13-43 16,-24-5-39-16</inkml:trace>
  <inkml:trace contextRef="#ctx0" brushRef="#br0" timeOffset="1837">20828 2110 231 0,'-6'-6'160'0,"6"1"-140"16,0-2 46-16,0 7 4 15,18-5-33-15,-1-1-19 16,25 1-4-16,4-8-10 16,2 2 3-16,-2 5-6 15,1-5 1-15,-1 4-2 16,2 7-3-16,-2 0-34 16,-11 0-52-16,-6 0-93 0</inkml:trace>
  <inkml:trace contextRef="#ctx0" brushRef="#br0" timeOffset="3351">19203 4209 60 0,'0'0'242'15,"0"-5"-206"-15,0 5-21 0,0-6 62 16,0-6-30-16,5 0-17 15,1 7-12-15,0-1-7 16,-1 6-4-16,8 0-1 16,4 0-3-16,6 0-4 15,12 0 4-15,6 6-5 16,6 23 5-16,-1 12-3 16,13 6 2-16,-17 11-1 15,10 0-2-15,-5 6 3 16,6 7-2-16,-1-1 2 15,-5 1-2-15,6-2 0 16,-18 1 0-16,0 6-2 16,0-16-4-16,-12-2-1 0,-6 0 5 15,1-11-1-15,-18-1 2 16,0 1-1-16,0-11 3 16,0-14-4-16,0 8 4 15,-11-12-1-15,-1-6 0 16,6-1 2-16,0 0-4 15,1 1 5-15,-2-6-5 16,-4 5 5-16,5 1-5 16,1 0 3-16,-8 0-2 15,8-6 1-15,-1 6 0 16,0-1 0-16,1-4-14 16,-2 4-14-16,1-5-16 0,1-6-39 15,-1 0-19-15</inkml:trace>
  <inkml:trace contextRef="#ctx0" brushRef="#br0" timeOffset="3917">19688 5181 394 0,'0'0'27'0,"0"0"-30"16,0 0 28-16,0 0-9 16,5 0-6-16,7 17 20 15,12 7-11-15,-7 10-11 16,7-4 0-16,-6 5 1 15,-1 5-6-15,1-4 3 16,-1-1-3-16,1 6 3 16,-1-13-6-16,-5 3 1 15,-1-8-1-15,-5-1 0 16,1-10 1-16,-7 6-1 0,5-6 3 16,1-6-4-16,0 6 3 15,-6-12-3-15,0 0 5 16,5 0-1-16,-5 0 3 15,6 0 9-15,6-24-7 16,5-6 1-16,7 2 1 16,-6-2-3-16,4-11-5 15,-4 7 4-15,0 4-3 16,-1 0 1-16,1-5-2 16,-1 7-1-16,1 10 1 15,-12-5-2-15,0 10 3 16,-6 2-4-16,5 5 2 15,-5 0-3-15,0-5 0 0,0 11-28 16,0 0-42-16,0 0-103 16,-5 0-87-16</inkml:trace>
  <inkml:trace contextRef="#ctx0" brushRef="#br0" timeOffset="4673.99">19495 6075 203 0,'5'0'140'16,"1"0"-105"-16,-6 0 26 16,0 0 8-16,0 0-30 15,0 0-17-15,0 0-16 0,0 0-1 16,0 0-7-16,0 0 2 15,0 23 7-15,7 6 13 16,-7 12-5-16,5 0-8 16,1 0 2-16,-6 0-5 15,6 6 3-15,-1-7-6 16,-5 2 2-16,7-7-2 16,-1 0 0-16,-6-6-1 15,5 1 0-15,1-13 2 16,-6 0-3-16,0-5 3 15,0-1-3-15,6-11 2 16,-6 7-20-16,0-7-26 0,0 0-22 16,0 0-54-16,0-7-76 15</inkml:trace>
  <inkml:trace contextRef="#ctx0" brushRef="#br0" timeOffset="4980">19729 6086 304 0,'11'0'83'16,"-11"0"-85"-16,0 7 27 0,0 4 28 16,0 1-6-16,12 11-16 15,0 18-10-15,-1 0-9 16,2 5 3-16,-8 1-6 15,7 6-4-15,-1-6-2 16,1-6-1-16,5 5-1 16,-10-4-1-16,10-2 2 15,-5-10-3-15,-6-1 4 16,0-6-18-16,-6-5-13 16,0-6-18-16,0-6-15 15,-18 5-49-15,-12-11-40 16</inkml:trace>
  <inkml:trace contextRef="#ctx0" brushRef="#br0" timeOffset="5198">19471 6577 80 0,'0'0'252'0,"0"0"-201"16,0 0 13-16,0-5 13 15,6-1-40-15,12-5-20 16,11-1-6-16,6 1-4 16,6-13-8-16,0 11 4 15,6-4-4-15,-6-1-11 16,5 8-51-16,-16 3-104 0</inkml:trace>
  <inkml:trace contextRef="#ctx0" brushRef="#br0" timeOffset="67716">23782 13068 284 0,'0'0'68'16,"-11"-6"-63"-16,5 0 29 16,6 6 32-16,0 0-26 15,0 0-26-15,0 0-9 16,0 0-5-16,0 0 6 15,0 0 1-15,0 0 4 0,11 12-4 16,1-1 3-16,6 7 1 16,0 0-5-16,4 5 0 15,-4 0-2-15,-1 12 2 16,7 6-6-16,-1 0 5 16,7 19-1-16,-1 9 2 15,12 8 0-15,12 21 2 16,0-4-4-16,-2 11-4 15,8 1 5-15,-12-7-6 16,5 17 7-16,7-4-8 16,-1 4 2-16,1-4 1 15,-6-12-2-15,-12-13 3 0,-12-11-4 16,-11-18 5-16,-7-16-6 16,0-19 8-1,-11-12-8-15,0-5 12 0,0-6 2 16,0 0 2-16,0 0-6 15,0 0-3-15,0 0 1 16,0-6-6-16,0-5 4 16,0 0-10-16,0-12-1 15,0-2-17-15,7-15-7 16,-1-1-19-16,-6-7-23 16,0-3-49-16,0-9-31 15</inkml:trace>
  <inkml:trace contextRef="#ctx0" brushRef="#br0" timeOffset="68653">23688 13349 45 0,'-5'12'212'15,"-1"-7"-166"-15,6-5-44 16,0 0 40-16,0-5 15 15,0-13-20-15,11-5-20 16,2-7-5-16,-2 1-7 16,0-6 15-16,2-7 0 15,-2 8-12-15,-5-6 0 16,6 3-2-16,-6 2 14 16,-6 6-16-16,5 12 9 0,-5-1-2 15,0 12 2-15,0 1-4 16,6 5-4-16,-6 0 1 15,0 0-4-15,0 0 3 16,6 0-6-16,-6 0 4 16,6 0-9-16,6 0 8 15,-1 0-4-15,13 18 3 16,-1 16 2-16,6 7-1 16,1 0 2-16,-1 0-3 15,6 5 3-15,6-4-4 16,-6 5 3-16,0-13-5 15,-6 2 4-15,0-7-2 0,-5 0 0 16,-1-6 0-16,1-4 0 16,-13 3 2-16,1-10-4 15,-6-5 5-15,0 4-4 16,5-11 3-16,-5 0-3 16,1 6 3-16,-2-6-2 15,1 0 1-15,0 0 1 16,-6 0-6-16,0 0-3 15,0 0-17-15,0 0-19 16,0 0-64-16,0-6-94 16</inkml:trace>
  <inkml:trace contextRef="#ctx0" brushRef="#br0" timeOffset="69546">25542 14361 222 0,'0'-18'312'0,"-5"-6"-301"16,-19 6-6-16,1 13 45 16,5 5-12-16,-5 0-26 15,0 0-2-15,-6 5-12 0,0 19 12 16,-6 12-4-16,-7 4 3 15,7 13-8 1,6-1 1-16,0 0-1 16,12 7-1-16,4 6 4 0,13-7-8 15,0-4 8-15,0-9-8 16,13-3 7-16,9-1-14 16,7-23-2-16,6-2-3 15,13-9-4-15,-1-7 0 16,5 0-10-16,1 0 8 15,5-23 2-15,-5-1 11 16,-6-11 4-16,-7-1 12 0,-10 1 7 16,-7-18 4-16,-12 8 4 15,2-9-6 1,-13 2 1-16,0 4-1 16,0 19-2-16,-6 1-13 0,-17 4 5 15,-7 1-8-15,7 5 2 16,-12 1 1-16,11-1-2 15,7 18 1-15,5-5-4 16,0 5-18-16,7 0-29 16,-1 0-44-16,-1 0-122 15</inkml:trace>
  <inkml:trace contextRef="#ctx0" brushRef="#br0" timeOffset="69874">26046 14284 145 0,'0'0'278'16,"0"0"-256"-16,0 0-21 15,0 17 69-15,0 25-11 16,0 16-27-16,-6-5-25 16,0 5 1-16,0-4 0 15,0 3-2-15,1-10-3 16,5 0-4-16,0-7 4 0,0-16-6 16,0 5-1-16,0-17-31 15,0 5-11-15,11-5-48 16,13-5-61-16,-1-7-149 15</inkml:trace>
  <inkml:trace contextRef="#ctx0" brushRef="#br0" timeOffset="70468">25982 14623 4 0,'0'-65'286'15,"0"13"-256"-15,22-18-27 0,8 0 15 16,-1-12 13-16,6 6 34 16,-6 18-28-16,1 10-29 15,-7 19 6-15,1 12 10 16,-7-1 13-16,7 18-18 16,-7 0-4-16,0 0-1 15,13 0-2-15,-12 0-2 16,11 12-4-16,-12 0 4 15,7-1-11-15,-6 2 6 16,-7 3-9-16,0 9 6 16,-4-2-3-16,-7 6 0 15,0 11 2-15,-18 2-4 16,-11-2 1-16,-12-3-6 0,-1-9 5 16,2-5-5-16,-1-5 10 15,18 5-6-15,5 1 3 16,6-7 1-16,7-5-1 15,-1-1 1-15,6 1-3 16,0-12 5-16,0 12-4 16,23-1 4-16,-5-5-6 15,11 6 6-15,6-1-3 16,0 20 1-16,0-3 1 16,-6 7-3-16,-11-5 4 15,-1-7-2-15,1-5 6 16,0-1-5-16,5 0 9 0,0 1-3 15,1-7 1-15,-1 2-3 16,0-13-1-16,-11 0 2 16,0 0-8-16,-12 0 6 15,5 0-8-15,-5 0-6 16,0 0-32-16,0 0-51 16,-17 6-72-16,-6-1-120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9-03T13:12:29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12000 3031 812 0,'0'0'168'0,"0"0"-156"15,0 0 37-15,-22-167 54 16,28 105-52-16,17-3-29 16,6-4-14-16,0-5-4 15,-2-1 5-15,-4-6-5 16,4 1-2-16,-6 0 4 15,-1 0-3-15,-5 4 3 16,-1 9-1-16,-5 12-3 16,-3 12 9-16,-6 10-5 15,2 8 1-15,-2 10 9 16,5 4-6-16,-3 3-4 16,-2 7 2-16,0 1-8 0,0 0-2 15,2 0-5 1,3 11-6-16,17 38-13 0,9 22 24 15,10 24 2-15,1 7 1 16,0-5 0-16,-4-5 0 16,0-12 1-16,-7-12-4 15,-2-7 2-15,0-12-2 16,-5-7-1-16,-6-13-8 16,-2-11 6-16,-3-9 1 15,-11-7 4-15,5-2 5 16,-3 0 3-16,6-13 11 15,7-29 10-15,10-18-9 16,0-14-14-16,-5-9 4 16,5-6 9-16,-1-8-9 15,1-6-1-15,-2-2-4 0,-5 3-3 16,-5 4-1-16,-1 6-1 16,-3 10 0-16,-7 17-2 15,8 19 0-15,-8 16-13 16,7 20-105-16,-9 10-204 15,0 2-378-15</inkml:trace>
  <inkml:trace contextRef="#ctx0" brushRef="#br0" timeOffset="400.479">13397 2013 573 0,'0'0'75'0,"0"0"-52"16,-125 170 82-16,78-110 36 16,1-2-48-16,8 4-52 15,11-2-18-15,9-4-13 16,7-3 1-16,11-4-10 16,0-4 8-16,7-7-9 15,24-5 3-15,14-11-3 16,8-11 0-16,9-11 1 15,12 0 0-15,-3-20 0 16,2-20 0-16,-7-9-1 16,-18-11 6-16,-6-2-1 0,-13-10-1 15,-15-4 13 1,-14-2 6-16,0-1-4 0,-2 3-7 16,-27 7 10-16,-4 6-4 15,-5 10-14-15,-3 7-4 16,6 4 0-16,-5 8 0 15,-1 0-30-15,1 0-96 16,34 28-176-16,-1-3-199 16</inkml:trace>
  <inkml:trace contextRef="#ctx0" brushRef="#br0" timeOffset="742.329">13484 1391 574 0,'0'0'324'0,"0"0"-280"16,0 0-41-16,0 0 66 16,0 0 35-16,176 4-13 15,-51-4-16-15,6 0-37 16,11 0 3-16,-3-2 2 15,-8-6-6-15,-6-4-11 16,-7 1-5-16,-18 0-5 16,-13-2-4-16,-13-3-2 15,-1-4-2-15,10-2 0 0,3-3-6 16,9-3 0 0,-5 3-2-16,-1 0-4 0,-6 3-3 15,-16 9-44-15,-20 3-57 16,-22 10-65-16,-25 0-96 15,-14 0-231-15</inkml:trace>
  <inkml:trace contextRef="#ctx0" brushRef="#br0" timeOffset="1028.189">14618 1405 712 0,'0'0'207'15,"0"0"-204"-15,0 0 82 16,-29 140 73-16,29-75-38 16,0 15-50-16,0 11-22 15,13 9-3-15,1 5-18 16,-1-1-6-16,3 2 2 16,-3-11-13-16,2-3-3 15,-1-9-1-15,-3-10-5 16,-7-11 0-16,4-7 0 15,-6-5-2-15,-2-6-8 16,0-4-50-16,0 1-48 16,0-41-124-16,0 0-279 0</inkml:trace>
  <inkml:trace contextRef="#ctx0" brushRef="#br0" timeOffset="17868.25">7199 5132 676 0,'0'0'166'0,"0"0"-138"16,0 0 116-16,0 0 30 15,0 0-85-15,0 0-41 16,0 0 2-16,8 42 10 15,-8-42-7-15,0 0-14 0,7-4-7 16,-1-30-11 0,8-11-7-16,7-15-5 0,2-15-6 15,11-14-2 1,4-15-1-16,2-4 3 0,0 2-2 16,1 8 0-16,-10 13-1 15,-5 9 2-15,-6 12 0 16,-2 6-1-16,-5 6-1 15,1 8 2-15,-3 8-2 16,0 9 1-16,-5 7 0 16,2 9 3-16,-6 6-1 15,0 5-3-15,0 0-5 16,7 2-6-16,7 43-8 16,3 20 19-16,6 8 6 15,-2 5-2-15,-6-2-2 16,-3 4-1-16,-3 5 0 15,-5 2-1-15,-3-1 0 0,-3 2-2 16,0-5 2-16,0-3 2 16,0-5-2-16,-14-5-1 15,1-6 0-15,-1-8-10 16,-1-5-14-16,6-14-20 16,-2-9-14-16,2-8-19 15,1-10-32-15,-6-10-75 16,9 0-124-16,-3-8-258 15</inkml:trace>
  <inkml:trace contextRef="#ctx0" brushRef="#br0" timeOffset="18089.67">7203 4666 604 0,'0'0'126'16,"0"0"-83"-16,0 0 106 15,0 0-26-15,0 0-19 16,0 0 35-16,162-16-40 16,-85 34-43-16,-4-4-20 15,-2-2 3-15,-7-8-20 16,-1-2-13-16,-7-2-6 16,-3 0-27-16,12 0-83 15,-47 0-192-15,-1-14-638 16</inkml:trace>
  <inkml:trace contextRef="#ctx0" brushRef="#br0" timeOffset="20523.29">10857 4074 506 0,'0'0'242'0,"0"0"-196"16,0 0 34-16,84-121 124 16,-79 111-74-16,-5 5-75 15,0 5-20-15,0 0-7 16,0 0-14-16,0 0-14 15,0 0-9-15,-7 2-1 0,-6 11 10 16,-1 3 5 0,1-7-1-16,7-2 2 0,4-3 0 15,0-2 1-15,2-2 3 16,0 0 6-16,0 0 5 16,0 0 5-16,0 0-1 15,0 0-6-15,0 0-6 16,0 0-3-16,0 0-5 15,0 0-5-15,-6 0-1 16,2 0-3-16,-7 0-1 16,-16 0-5-16,-10 0 10 15,-17 0 1-15,-13 0 4 16,-4 0-5-16,-5 0 2 0,-5 0-2 16,8 0 3-16,7 0-2 15,3 0 2-15,12 0-1 16,9 0 2-16,6 0-4 15,9 0 1-15,9-2-1 16,5 2 1-16,1 0-2 16,10 0 1-16,-2 0-1 15,4 0-2-15,0 0 0 16,0 0-4-16,0 0 7 16,0 0-2-16,0 0 0 15,0 0-1-15,0 0-1 16,0 16 2-16,6 17 2 0,13 12 1 15,3 6 1 1,1 7 1-16,-4 2-3 0,-3 9 0 16,-3 9 0-16,-2 8 0 15,-6 9 0-15,-3-2 0 16,-2-3 0-16,0-6 0 16,0-8-2-16,0-8 1 15,-2-4-4-15,-5-13-10 16,0-11-25-16,3-12-23 15,0-8-42-15,-3-8-47 16,5-12-63-16,0 0-75 16,-3-10-66-16</inkml:trace>
  <inkml:trace contextRef="#ctx0" brushRef="#br0" timeOffset="20738.42">10046 4723 442 0,'0'0'160'16,"0"0"-133"-16,0 0 112 16,0 0 79-16,0 0-80 15,129-15-56-15,-57 15-14 16,7-4-14-16,15-5-23 16,-3-4-24-16,7 4-6 15,-11 0-1-15,-4 5-41 16,-12 2-93-16,-67 2-155 15,-4 0-317-15</inkml:trace>
  <inkml:trace contextRef="#ctx0" brushRef="#br0" timeOffset="21692.73">9223 3849 554 0,'0'0'182'0,"0"0"-95"16,0 0 69-16,0 0 20 0,0 0-73 15,0 0-69 1,39-59-20-16,-35 76-9 0,7 25-5 16,3 18 29-16,-1 14 17 15,-2 1-16-15,-2 10-2 16,2 6 8-16,-7 10-4 16,3 8-1-16,-2 7-13 15,-3 6 8-15,-2-3-8 16,5 3-7-16,-3-4 1 15,0-3-10-15,0-3 2 16,-2-7-3-16,0-5 4 16,0 3-1-16,0 1-2 15,0 1 1-15,-18-1 5 16,-4 1 0-16,0 0-5 0,-1 6 2 16,-4 4-1-16,10-5-3 15,-3-2 0-15,0-8 0 16,6-7 0-16,1-3 0 15,4-8-1-15,0-5 0 16,5-5 0-16,4-3 0 16,-2-5 0-16,2 4 1 15,-5-5 0-15,3 1-1 16,-5-2 0-16,0 0-1 16,-1 8 1-16,-1-1 1 15,-5 2 0-15,-1 2-2 0,-1-8 1 16,1 0-2-1,1-5 0-15,1 0 2 0,4-2-1 16,0-2 2-16,2-2-2 16,1-6 2-16,-3-1-1 15,2-2 1-15,0-5-1 16,1-2 1-16,-1-1 0 16,0 1 0-16,0 0-1 15,3 0 0-15,-5-2 1 16,7-3-1-16,0-1 0 15,0-6 0-15,0-4 0 16,2-10 1-16,-3-6-1 16,-2-4-5-16,5-2-11 15,0 0-20-15,0-28-59 0,0-26-79 16,0 21-169-16,0-9-389 16</inkml:trace>
  <inkml:trace contextRef="#ctx0" brushRef="#br0" timeOffset="22760.56">6864 5774 418 0,'0'0'172'16,"0"0"-91"-16,0 0 110 16,0 0 2-16,0 0-61 15,0 0-43-15,0 0-14 16,-43-38-14-16,43 38-9 16,0 0-17-16,0 0-14 15,0 0 4-15,33-4-7 16,19 2-5-16,29-2-4 15,25 2-2-15,21 2-1 16,16 0 0-16,7 0 1 16,6 0-5-16,6 0 5 15,1 0-4-15,4 0-2 0,5 0-1 16,3-2-4-16,2-2 2 16,3 2 2-16,-1 2 0 15,-8 0-1-15,-11 0-1 16,-11 0-4-16,-6 0-5 15,-9 0 4-15,-10 4 2 16,-10 0 0-16,-2-2-4 16,-1-2 8-16,1 0 0 15,4 0-1-15,-1 0-1 16,1-2 1-16,-9-12-5 16,4-4 0-16,-11 0-7 15,-13 2 3-15,-6 0 1 16,-19 1-2-16,-10 4 9 0,-12 2 3 15,-9 2 0-15,-4 0 1 16,-10 3 1-16,-1 2-1 16,-3-3 1-16,3 1 1 15,-1 2 1-15,-1-3 0 16,1 3 1-16,-1 0-2 16,-1-3-3-16,-2 1-1 15,-4 2 0-15,-5 2 0 16,-2 0-27-16,0 0-56 15,0 0-75-15,-9 0-128 16,-15 0-175-16</inkml:trace>
  <inkml:trace contextRef="#ctx0" brushRef="#br0" timeOffset="23696.62">7747 6598 548 0,'0'0'231'16,"0"0"-177"-16,0 0 95 15,0 0 21-15,0 0-81 16,0 0-56-16,0 0 6 16,-62 13 3-16,48-36-13 15,3-12-12-15,-3-7 1 16,1-9-7-16,-1-9-3 0,3 0-3 15,7 2-4-15,4 8 0 16,0 10 0-16,0 3-1 16,2 4 0-16,19-1 0 15,8 8-3-15,2 1 0 16,13 5 0-16,10 5-2 16,6 2 2-16,13 13-2 15,0 0 3-15,1 0-1 16,2 30-5-16,-14 8-3 15,-15 7-2-15,-11 3 3 16,-20 10 2-16,-16 6 5 16,0 4 3-16,-37 3 1 0,-20-7 0 15,-15-4 8 1,-3-6-6-16,-6-7 3 0,4-7-1 16,7-6-4-16,12-10 5 15,10-6 1-15,10-7 0 16,7-8 3-16,6-3 0 15,0 0-2-15,-4-16 1 16,7-22-5-16,-2-16-4 16,4-4-5-16,7-7-22 15,10 1-26-15,3 2-93 16,0 42-193-16,0 4-419 16</inkml:trace>
  <inkml:trace contextRef="#ctx0" brushRef="#br0" timeOffset="25266.1">10276 5949 569 0,'0'0'232'15,"0"0"-124"-15,0 0 84 16,0 0-14-16,0 0-77 15,0 0-35-15,0 0-23 16,0-20-12-16,0 20-11 16,0 0-12-16,0 16-6 0,0 24 4 15,0 14 13 1,6 11 17-16,5 8-6 0,-7 7-14 16,6 3 0-16,-6 4-2 15,-4-3 0-15,5-4-10 16,-5 3 4-16,0-1-3 15,0 1 0-15,0-5-2 16,0-10 1-16,0-4-2 16,0-15 1-16,0-12-2 15,0-5 1-15,2-11-2 16,-2-7 1-16,2-4 0 16,-2-7 1-16,0 0 3 0,0-3 1 15,2 2-1-15,-2-2 3 16,2 0-8-16,0 0-21 15,6-2-61-15,-8-10-113 16,2-1-235-16</inkml:trace>
  <inkml:trace contextRef="#ctx0" brushRef="#br0" timeOffset="27454.59">7631 7555 192 0,'0'0'794'16,"0"0"-654"-16,0 0-73 15,0 0 78-15,0 0-51 16,0 0-53-16,0 0-25 15,6-6-10-15,-6 24-3 16,0 22-2-16,0 19 23 16,0 5 4-16,0 5-10 15,-6 0-3-15,-4 2 2 16,6 5-9-16,-5-2-2 0,3-1-2 16,-3-3 0-16,2-6-3 15,0-4 0-15,5-8 1 16,2-6-2-16,0-11 0 15,0-7 3-15,0-8-3 16,0-8 1-16,0-4-4 16,0-3 3-16,0-5-9 15,0 0-16-15,0 0-40 16,0-9-51-16,7-10-145 16,2-8-426-16</inkml:trace>
  <inkml:trace contextRef="#ctx0" brushRef="#br0" timeOffset="28489.2">10144 8443 557 0,'0'0'312'15,"0"0"-238"-15,0 0 50 16,0 0 89-16,0 0-97 16,0 0-50-16,-26-4-12 15,10-18-12-15,-5-5-19 16,8-4-8-16,-3 0 2 16,3-5-6-16,0-11 5 15,4-11-6-15,2-7-5 16,7-6-5-16,0-3 1 15,0 7-2-15,16 4-3 16,12 6-2-16,9 11-2 0,3 8 2 16,6 8-1-16,3 8 0 15,7 14-6-15,7 8-6 16,-3 0-1-16,-2 40-4 16,-2 13-3-16,-10 16 2 15,-8 10 5-15,-16 5 13 16,-9 7 1-16,-13-2 1 15,0-4 4-15,-26-7 1 16,-17-9 0-16,-10-13 3 16,-10-10 2-16,8-12 3 15,2-12 12-15,5-4 1 16,6-10-6-16,5-4-3 0,-1-4-3 16,4 0-5-1,-2-12-4-15,3-20-46 0,0-12-93 16,24 20-211-16,0-3-552 15</inkml:trace>
  <inkml:trace contextRef="#ctx0" brushRef="#br0" timeOffset="35402.37">14887 6160 531 0,'-24'0'169'0,"19"0"-110"16,5 0 107-16,0 0 4 15,0 0-69-15,0 0-48 16,0 0-8-16,0 0-4 15,0 0-14-15,0 0-7 16,0 0-1-16,0 0 1 16,0 0-4-16,3 0-3 15,31 0-5-15,18 0 1 16,33 0 7-16,31 0-4 16,18 0-4-16,9 0-8 0,10-8-2 15,12-2-1-15,7-4 2 16,-3 5 1-16,-6 1 1 15,-19 3-1-15,-15 1-11 16,-15 1-7-16,-16 1 6 16,-15-2 3-16,-12 2 0 15,-15-1 2-15,-7-1 3 16,-3 2 2-16,-3-1 0 16,-1 3 0-16,-2 0-3 15,-9 0-1-15,-6 0-8 16,-7 0 1-16,-7 3 1 15,-2 1-10-15,-7 1-23 0,-2 3-40 16,0 4-70 0,0-11-168-16,-11-1-302 0</inkml:trace>
  <inkml:trace contextRef="#ctx0" brushRef="#br0" timeOffset="36256.85">17216 5286 560 0,'0'0'124'0,"0"0"-14"16,0 0 101-16,0 0-74 0,0 0-54 15,0 0-41-15,4-24-9 16,-4 24-12-16,7 8-20 15,0 28 5-15,6 22-5 16,5 22 28-16,2 11 13 16,-2 12-10-16,-3 5 1 15,-1 11-14-15,-3 5-8 16,-7 18 0-16,8 4 1 16,-6 12-3-16,3 5-2 15,-5-3-3-15,-4-3-2 16,0-15 0-16,0-11-1 15,-6-16-1-15,-9-20 1 16,-4-10-1-16,3-17-1 16,8-8 1-16,-1-10 1 0,-2-7-1 15,6-10 0-15,1-6 1 16,-1-9 0-16,3-8-2 16,0-3 1-16,2-4-6 15,0-1-4-15,0-2-2 16,0 0-18-16,0 0-16 15,11 0-43-15,-4-16-146 16,6-6-399-16</inkml:trace>
  <inkml:trace contextRef="#ctx0" brushRef="#br0" timeOffset="37255.85">17238 5114 472 0,'0'0'131'0,"0"0"-42"0,0 0 145 16,0 0-62-16,0 0-62 15,0 0-42-15,-31-26-14 16,31 26-10-16,0 0-19 16,0 0-15-16,20 18-3 15,23 8 4-15,21 8 11 16,30 8 5-16,12 2-11 16,17 3-9-16,-1 3-7 15,7-4 1-15,-3 1 1 16,-7 2-1-16,-9 2-1 15,-14 0-1-15,-18 3-8 0,-7-1-9 16,-11 3 1 0,1 0-1-16,-8 0 0 0,2-3-1 15,-1 3 2-15,-7-4 1 16,-3 1-7-16,-6-7-14 16,-11-2 16-16,-7-1 4 15,-7-6 3-15,-1-3 7 16,-12-4 2-16,0-6 2 15,0-2 3-15,0 1 2 16,-16-1 0-16,-13 2 0 16,-11 3 4-16,-14 4 2 15,-17 5 4-15,-14 10 7 16,-8 8 10-16,-14 13-7 16,-2 11-1-16,-12 9 1 0,3 8-6 15,3 2 14-15,1-4-11 16,14-3-2-16,11-8 4 15,8-7-5-15,12-8 8 16,16-12-3-16,4-5-13 16,15-12-2-16,8-8 4 15,6-8-7-15,9-3 0 16,3-8-2-16,6-4-1 16,2-5 1-16,0-2 0 15,0 0-1-15,0 0 0 16,12 0-42-16,28-29-62 15,-18 9-165-15,14-12-613 16</inkml:trace>
  <inkml:trace contextRef="#ctx0" brushRef="#br0" timeOffset="38174.42">18920 6503 62 0,'0'0'526'16,"0"0"-430"-16,0 0-1 16,0 0 182-16,0 0-110 15,0 0-107-15,0 0-31 0,-40-114 29 16,40 52-29 0,13-10-20-16,14-1 2 0,2-5 5 15,14 0-12-15,1 5-3 16,3 3-1-16,6 3 1 15,3 14 0-15,-7 8 0 16,2 13-1-16,-8 11 1 16,-5 10 0-16,-5 7 0 15,-4 4 1-15,0 0-2 16,-2 1-5-16,-5 34-2 16,0 15-2-16,-2 17 7 15,-1 11 1-15,-13 6 1 16,-6 8 1-16,0 3-1 15,-12 5 1-15,-9 3-1 16,-15-7 1-16,0-9 0 0,-6-14 0 16,0-12 2-1,-1-10 0-15,-1-13 1 0,1-11 5 16,3-7 1-16,0-12 5 16,5-8 3-16,-4 0 6 15,-1 0-8-15,5-18-5 16,-5-10-5-16,-1-10-3 15,10-8 0-15,2-8-3 16,12-9-6-16,3-8-41 16,14-7-43-16,0 49-90 15,0 3-295-15</inkml:trace>
  <inkml:trace contextRef="#ctx0" brushRef="#br0" timeOffset="38943.03">19613 6262 446 0,'0'0'139'0,"0"0"-87"16,0 0 100-16,0 0-11 15,0 0-81-15,136-38-23 16,-60 38 22-16,22 0-3 16,4 0-25-16,10 0-16 15,2 0-1-15,3 0 2 16,6-4-7-16,-5-4-6 15,-6 4-1-15,-6 2-2 16,2 0-1-16,-4 2 1 0,6 0 0 16,-6 0 0-16,6 0 0 15,-4 0 1-15,6 0-1 16,-1 0 2-16,-16 0 0 16,-3 0-2-16,-18 0 0 15,-7 0 4-15,-16 0 5 16,-11 0 14-16,-7 0 3 15,-8 0-8-15,-8-2-4 16,-5 2-5-16,-1 0 0 16,-9 0-7-16,-2 0-2 15,0 0-3-15,0 0-13 16,0 0-74-16,0 0-132 0,-15 0-293 16</inkml:trace>
  <inkml:trace contextRef="#ctx0" brushRef="#br0" timeOffset="41632.1">16516 3712 872 0,'-13'-26'157'0,"13"10"-72"0,0 6 100 15,0-2-71 1,0 4-43-16,15-2-30 0,14 4-5 16,18-1-16-1,22 5 1-15,23-1 1 0,12 3-5 16,12 0 1-16,2-2-11 16,7-4-4-16,-9-3-3 15,2-7-1-15,-5-4-3 16,-1 0-27-16,-16 0-53 15,-20 3-60-15,-19-3-89 16,-57 13-210-16</inkml:trace>
  <inkml:trace contextRef="#ctx0" brushRef="#br0" timeOffset="41903.32">17276 3369 551 0,'0'0'180'0,"0"0"-123"16,0 0 96-16,0 0-45 15,0 0-68-15,0 0-17 16,-42 95 37-16,42-44 5 16,-5 6-18-16,-4 6-21 15,7-1-8-15,-2 1-14 16,-5-3-3-16,2 0-2 15,0-5-9-15,1-3-79 16,-5-3-64-16,-5-7-39 16,5-35-111-16,-1-7-122 0</inkml:trace>
  <inkml:trace contextRef="#ctx0" brushRef="#br0" timeOffset="42165.64">16750 4051 712 0,'0'0'185'0,"0"0"-82"16,0 0 75-16,0 0-61 0,0 0-74 16,0 0-9-1,183-66 6-15,-100 61 1 0,3 0-20 16,3 1-5-16,5-2-7 15,7-1-7-15,3 0-2 16,8 1-5-16,-1 1-57 16,-6 0-57-16,-79 5-125 15,-10-4-263-15</inkml:trace>
  <inkml:trace contextRef="#ctx0" brushRef="#br0" timeOffset="42733.24">18122 3467 707 0,'0'0'311'15,"0"0"-296"-15,0 0-10 16,0 0 95-16,-8 145 7 15,8-75-41-15,0-2-38 16,0 2 1-16,2-1-2 16,2-3-14-16,-2-6-10 15,1-7 5-15,-3-11-7 16,0-11-1-16,0-11 1 16,0-9 0-16,0-9-1 0,0-2-1 15,0 0-9 1,0 0 10-16,0-18 6 0,5-24-6 15,3-18-10-15,13-14 5 16,5-8 0-16,5-7-3 16,3-8 3-16,6 0 5 15,-9 1-2-15,5 6 2 16,-7 17 2-16,-9 20-2 16,-5 20 6-16,-6 17 28 15,-4 9-5-15,-5 7 0 16,0 0-12-16,2 0-17 15,7 14-13-15,6 33-6 0,5 17 19 16,5 19 25 0,0 1-7-16,-6 3-9 0,-3-5 6 15,-1-2-4-15,6-8-9 16,-5-7-1-16,-1-5-1 16,1-9-2-16,-3-4-46 15,0-9-49-15,-11-38-125 16,1 0-237-16</inkml:trace>
  <inkml:trace contextRef="#ctx0" brushRef="#br0" timeOffset="43183.98">18822 3241 933 0,'0'0'170'0,"0"0"-136"16,0 0 62-16,0 0-28 16,0 0-60-16,45 126 20 15,-21-34 11-15,-6 1-24 16,-3 3-4-16,-1-4-2 15,-1-5-3-15,-1-7-3 16,1-7-1-16,-7-4-1 0,6-15 0 16,-1-9 1-1,-7-17-1-15,6-10-1 0,-8-11 0 16,0-2 5-16,0-5 11 16,5 0 38-16,1-8 26 15,13-32-21-15,6-15-33 16,6-19-12-16,9-12-10 15,5-17 4-15,9-12-8 16,11-11 0-16,-3 0-6 16,3 7-33-16,-5 21-40 15,-6 27-49-15,-14 28-44 16,-40 43-56-16,-2 2-190 16</inkml:trace>
  <inkml:trace contextRef="#ctx0" brushRef="#br0" timeOffset="43568.38">19493 3642 349 0,'0'0'127'0,"0"0"4"15,0 0 69-15,87 115-45 16,-29-104-71-16,15-2-38 16,10-9-7-16,1 0-8 15,3 0-15-15,-11-9-12 16,-9-14 1-16,-19-12-5 15,-9-5-7-15,-14-6-1 0,-19-10-9 16,-6-5-18 0,0-2 17-16,-14-4 16 15,-19 2 0-15,-7 7 2 0,-5 14 3 16,-1 12 4-16,-4 18 3 16,6 14 6-16,9 0 1 15,-3 28 1-15,7 23 0 16,6 18 10-16,7 12 5 15,9 10 21-15,9 2-23 16,0-2-18-16,5-2-8 16,24-6-5-16,4-5 0 15,9-7-17-15,12-9-70 0,4-10-85 16,-36-50-162 0,-2-2-184-16</inkml:trace>
  <inkml:trace contextRef="#ctx0" brushRef="#br0" timeOffset="44054.77">20382 3495 632 0,'0'0'380'0,"0"0"-297"16,0 0-42-16,0 0 53 15,0 0-94-15,0 0 5 16,23 137-5-16,-8-47 3 0,1 1-2 16,-10 1 3-1,3-12-3-15,-9-9 1 0,0-15-3 16,0-10 2-16,0-14-1 16,-4-12 0-16,-5-12 0 15,9-8 0-15,-2 0 3 16,2 0 8-16,0-26 7 15,0-23-18-15,0-14 0 16,0-10 0-16,0-9-1 16,13-8 1-16,9-5 0 15,0-3 4-15,9 0-2 16,6-1-1-16,2 8 1 0,13 13 0 16,3 21-1-16,-6 16 12 15,1 23-5-15,-13 16-7 16,10 2-1-16,0 0-1 15,9 28 0-15,2 9 1 16,-1 3 0-16,1 2 0 16,-2-2-4-16,-2-2-43 15,-6-7-91-15,-38-28-136 16,-6-3-248-16</inkml:trace>
  <inkml:trace contextRef="#ctx0" brushRef="#br0" timeOffset="44335.97">21244 2265 780 0,'0'0'198'15,"0"0"-121"-15,0 0 48 16,0 0-5-16,0 0-107 15,0 0-4-15,-45 216 12 16,45-47 7-16,6 28-19 16,13 16-5-16,-5 3-1 15,-12-10-3-15,-2-16-15 16,-16-17-46-16,-38-18-56 16,-10-21-81-16,28-114-178 0,9-16-190 15</inkml:trace>
  <inkml:trace contextRef="#ctx0" brushRef="#br0" timeOffset="44770.67">21153 4192 450 0,'0'0'180'0,"127"-76"-65"16,-71 58 41-16,4 3-19 16,9 6-59-16,4 3-42 15,-1 1-12-15,1-2-6 16,-2-1 1-16,-3-7-3 15,-11-5 0-15,-12-4 8 16,-5-10-2-16,-11-6 14 0,-11-8-5 16,-9-10-14-16,-9-9-9 15,0-7-2-15,-21 5 1 16,-12 9-2-16,-5 10 2 16,3 23 10-16,-8 10-12 15,3 17-5-15,0 0 0 16,7 22 0-16,-3 28-2 15,7 10 0-15,11 5 2 16,12 3 0-16,6-3 0 16,2-5-1-16,29-6-12 15,13-12-26-15,10-8-23 16,-5-12-21-16,5-14 1 16,-1-8 2-16,-8 0 37 0,-5-30 17 15,-7-15 8-15,-6-13-1 16,-5-9 17-16,0-11-8 15,5-2 10-15,0 0-22 16,-21 54-131-16,4 2-113 16</inkml:trace>
  <inkml:trace contextRef="#ctx0" brushRef="#br0" timeOffset="45421.789">21783 3445 484 0,'0'0'279'0,"0"0"-195"16,0 0-24-16,0 0 94 15,0 0-60-15,-113-32-68 16,95 83-25-16,-5 16 39 0,8 10 5 16,11 3-9-1,4-1-6-15,0-6-20 0,2-10 5 16,15-13-7-16,4-12-3 16,-8-16-1-16,-4-7-2 15,2-15 1-15,7 0 2 16,16-3-5-16,3-31-1 15,10-12-31-15,-7-17-37 16,-4-12-15-16,-5-15-40 16,-4-8-20-16,-27 58-117 15,0 5-123-15</inkml:trace>
  <inkml:trace contextRef="#ctx0" brushRef="#br0" timeOffset="46006.37">22452 3459 681 0,'0'0'394'0,"0"0"-323"16,0 0-71-16,0 0 36 15,0 0 1-15,-11 163 10 16,11-77-17-16,0 6-4 15,0-3-7-15,0-5-11 16,0-9-3-16,-4-15-3 16,-8-16-2-16,8-15 0 15,-5-14 1-15,7-10 2 16,2-5 1-16,0 0 7 16,0-9 7-16,0-29 21 15,4-18-25-15,21-11-6 0,8-13 0 16,7-4-3-16,6-6 5 15,4 3 6-15,-1 5 12 16,6 11 5-16,1 9-11 16,-2 8 15-16,-7 12-9 15,-5 11-10-15,-7 11 1 16,-6 8-6-16,5 10-6 16,1 2-7-16,19 0-3 15,13 25-4-15,7 13-48 16,-1 6-59-16,-11 4-40 15,-49-30-120-15,-5-3-301 16</inkml:trace>
  <inkml:trace contextRef="#ctx0" brushRef="#br0" timeOffset="54915.32">14172 6190 776 0,'0'0'282'15,"0"-15"-203"-15,0-32 22 0,12-15 26 16,12-10-54 0,7-5-43-16,2-10-7 15,4-9 13-15,-2-8-9 0,7-17-5 16,-4-13-7-16,-2-4-6 16,-5-3 1-16,1 14 9 15,-13 21-9-15,-3 23-6 16,-7 26 8-16,-5 20 5 15,-2 19-11-15,-2 12-1 16,0 6-5-16,0 0-6 16,7 22-9-16,0 42-6 15,10 33 21-15,10 23 3 16,-4 23-1-16,-4 11 0 16,6 11 0-16,-9-3 1 15,-1-11-1-15,3-12 0 0,-5-21-1 16,1-13-1-16,-5-17 0 15,-7-13-2-15,-2-12-4 16,0-9-38-16,0-11-45 16,0-15-59-16,0-28-101 15,0-2-191-15</inkml:trace>
  <inkml:trace contextRef="#ctx0" brushRef="#br0" timeOffset="55140.88">14043 5758 727 0,'0'0'176'16,"0"0"-159"-16,0 0 152 0,138-20 4 16,-31 16-85-16,20-8-41 15,16 0-19-15,13-8-17 16,11-3-9-16,9-2-2 15,0 1-93-15,-121 11-174 16,-12-1-392-16</inkml:trace>
  <inkml:trace contextRef="#ctx0" brushRef="#br0" timeOffset="56183.31">22082 4965 254 0,'0'0'746'15,"0"0"-627"-15,0 0-45 0,0 0 95 16,16-122-77-16,-16 120-41 15,0 2-25-15,-3 0-5 16,-21 0-13-16,-17 0-8 16,-21 0 0-16,-22 0 1 15,-19 0 2-15,-10 0 2 16,-7 0-2-16,1 0 3 16,12 4 1-16,7 2 3 15,13 6 0-15,14-4-7 16,17 4 5-16,16-2-4 15,17 2-1-15,15-1-3 16,-2 0-1-16,8 3-1 16,2 6 0-16,0 10 2 0,0 14 0 15,0 9 1-15,0 5 6 16,16 4-5-16,7 0 5 16,-4 5-3-16,-1 0-3 15,3 2 1-15,-4 0 0 16,-3-2 0-16,-8-4-2 15,3-3 0-15,-9-4 0 16,0-3-1-16,0-5-3 16,0-3-28-16,0-5-33 15,0-5-39-15,0 0-56 16,0-35-151-16,0 0-167 16</inkml:trace>
  <inkml:trace contextRef="#ctx0" brushRef="#br0" timeOffset="56424.58">20935 5525 772 0,'0'0'204'16,"0"0"-127"-16,0 0 91 15,135-41-17-15,-56 41-76 16,8 0-22-16,1 0 4 15,9 7-12-15,-9 2-25 16,9 4-6-16,-4 1-9 16,3 1-5-16,-5 3-3 0,1 7-88 15,-77-19-108-15,-9 1-237 16</inkml:trace>
  <inkml:trace contextRef="#ctx0" brushRef="#br0" timeOffset="57779.52">19109 7478 559 0,'0'0'172'0,"0"0"-22"16,0 0 13-16,0 0 6 15,0 0-48-15,0 0-60 16,-2-33-34-16,2 39-9 16,0 30-15-16,0 20 7 15,0 12 34-15,0 11 18 16,0 3-22-16,0 13-15 15,-2 5-8-15,-2 6-6 0,-5 3-1 16,7-11-5 0,-5-2 0-16,2-7-2 0,3-7-1 15,0-5-1-15,-3-13-1 16,3-8 0-16,0-10 1 16,2-10-1-16,0-8 1 15,0-12-1-15,0-1-3 16,0-6-25-16,0-5-27 15,0-4-35-15,-4 0-31 16,-7-13-57-16,-1-12-235 16,-1-9-278-16</inkml:trace>
  <inkml:trace contextRef="#ctx0" brushRef="#br0" timeOffset="58397.57">19007 7591 454 0,'0'0'264'0,"0"0"-175"15,0 0-88-15,0 0 67 16,0 0 74-16,-104 128-70 0,79-65-48 16,-2 2 8-1,7-3 2-15,-4-2-12 0,6-12-4 16,3-10-8-16,5-16-5 16,6-10 2-16,4-10 0 15,0-2 1-15,0-2 18 16,0-36 8-16,20-18-29 15,11-15-2-15,7-6-5 16,0-11 4-16,-1-5-4 16,2-4 1-16,-6 6 1 15,1 9 1-15,-12 14 1 16,2 20 1-16,-8 14-1 16,-5 16 15-16,-7 10 10 15,-4 3-3-15,0 5-12 16,2 0-12-16,8 17-9 0,3 25 8 15,5 10 1 1,-1 7 20-16,10 1-2 0,0-2-2 16,4 5 16-16,0-5-6 15,3-6-8-15,-3-2 7 16,-2-6-12-16,-2-4-5 16,-7-3 5-16,2-7-3 15,-6-10-6-15,-5-7-1 16,-7-4 2-16,-1-6-4 15,-3-1-1-15,0 3-6 16,0-1-80-16,0-4-80 16,-20 0-176-16</inkml:trace>
  <inkml:trace contextRef="#ctx0" brushRef="#br0" timeOffset="75095.89">22793 5395 292 0,'0'0'148'16,"0"0"-91"-16,0 0 53 0,0 0 26 15,0 0-28-15,0 0-5 16,-18-46-13-16,18 44-3 16,0-1-9-16,0 3-8 15,0 0-11-15,0-2-9 16,0-1-7-16,0-1-6 16,11-4-10-16,14-4-3 15,8-6-7-15,9 0-4 16,12 3-1-16,0-1-4 15,-6 7-5-15,-1 4-1 16,-5 3-2-16,-4 2 1 16,-7 0-2-16,0 0-2 15,3 0 1-15,-5 0-3 0,2 5-36 16,-2 6-45-16,0 3-17 16,-9-2-67-16,-5 6-74 15,-15-16-145-15,0 3-96 16</inkml:trace>
  <inkml:trace contextRef="#ctx0" brushRef="#br0" timeOffset="75493.7">22922 5596 338 0,'0'0'274'0,"0"0"-195"16,0 0-43-16,0 0 104 16,0 0-64-16,0 0-41 15,0 26 32-15,16-21 22 16,6 2-23-16,4-1 3 16,11 1-9-16,-2-3-11 15,5-1-19-15,4-1-5 16,8 0-2-16,-3-2-2 15,4 0-5-15,5 0-6 16,-2 0-1-16,-5 0-4 16,-2 0-1-16,-13 0-1 0,-8 0-2 15,-3 0 0 1,-7 0 1-16,-3 0 1 0,-5 0-3 16,-6 0 0-16,1 0-1 15,-5 0-28-15,0 0-62 16,0 0-74-16,0 0-115 15,0 0-208-15</inkml:trace>
  <inkml:trace contextRef="#ctx0" brushRef="#br0" timeOffset="76131.56">24569 6004 689 0,'0'0'268'0,"0"0"-204"15,0 0 84-15,0 0 43 16,0 0-120-16,0 0-38 16,60-123-6-16,-49 78 16 15,-7-3-14-15,6-8-9 16,-8-6 1-16,0-8-8 16,-2-5-6-16,0-6-1 0,0-1 2 15,0-3-4-15,0 2-3 16,0 8 6-16,0 7-6 15,0 6 1-15,0 16 2 16,0 6 0-16,0 15-2 16,0 12 5-16,0 6 8 15,0 7-7-15,0 0-8 16,0 0-2-16,0 0-10 16,0 18-5-16,19 22 5 15,8 20 12-15,11 11 3 16,3 12-2-16,-4 4-1 15,5 0 2-15,1-4-2 0,-5-8 1 16,-7-4-1-16,-2-6 0 16,-4-5 0-16,-10-6 1 15,-1-12-3-15,-3-4 1 16,-7-11 0-16,2-10-4 16,-1-5-11-16,-5-6-22 15,0-4-28-15,0-2-11 16,0 0-12-16,0 0-45 15,-7-6-61-15,-1-8-248 16,-13 1-16-16</inkml:trace>
  <inkml:trace contextRef="#ctx0" brushRef="#br0" timeOffset="76327.02">24662 5685 301 0,'0'0'134'0,"0"0"-63"15,0 0 85-15,0 0 22 16,0 0-61-16,0 0-40 15,-66-47 12-15,72 43-13 16,11-5-25-16,12-3-14 16,8-1-12-16,7-2-6 15,5-3-11-15,0 0-8 16,-2 0-14-16,-7 0-96 16,-36 14-130-16,-4-3-217 15</inkml:trace>
  <inkml:trace contextRef="#ctx0" brushRef="#br0" timeOffset="76984.55">23784 4896 368 0,'0'0'173'15,"0"0"-59"-15,0 0 40 16,0 0 37-16,0 0-89 16,0 0-19-16,0 0 13 15,4-7-13-15,19-13-28 16,-5 0-12-16,7 0 0 15,1-1-8-15,5 1 1 0,12-2-12 16,15 2-1-16,13 0-7 16,16-3-2-16,17-7 0 15,25-5 1-15,25-8-2 16,20 6-2-16,13 3-5 16,0 5 1-16,-8 7-6 15,-28 2 4-15,-28 6-2 16,-38 6-1-16,-30 2 2 15,-24 5-2-15,-17-2 0 16,-14 1 1-16,0 2 6 16,0 0 5-16,0 0-7 15,0 0 0-15,0 0-6 16,0 0-1-16,0 0-1 0,0 0-4 16,0 0-46-16,-7 0-59 15,-9 0-101-15,-6 12-273 16</inkml:trace>
  <inkml:trace contextRef="#ctx0" brushRef="#br0" timeOffset="82285.12">26003 5144 875 0,'12'12'200'15,"3"-12"-155"-15,12 0 81 16,8 0 9-16,10-8-81 16,10-8-26-16,13-2 4 15,7 0-7-15,6 1-11 16,1 2-11-16,-8 2-2 15,-12 9-1-15,-4 4-7 16,-12 0-51-16,-10 9-63 16,-18 21-117-16,-18-15-166 15,-13 0-124-15</inkml:trace>
  <inkml:trace contextRef="#ctx0" brushRef="#br0" timeOffset="82514.02">26229 5507 623 0,'0'0'162'15,"0"0"-115"-15,0 0 150 16,0 0-9-16,0 0-103 16,0 0-26-16,133 31-17 15,-66-31-16-15,7 0-18 16,10 0-8-16,5 0-3 15,5 0-51-15,-5 4-94 16,-60-4-186-16,-9 0-358 0</inkml:trace>
  <inkml:trace contextRef="#ctx0" brushRef="#br0" timeOffset="82999.22">27773 5861 545 0,'0'0'526'16,"0"0"-436"-16,0 0-25 0,0 0 88 16,0 0-91-16,0 0-47 15,2-147-7-15,11 89 18 16,1-9-9-16,1-11-10 15,3-16-1-15,-1-11-1 16,4-8-3-16,1-10-1 16,5 3 2-16,-3 5-3 15,-4 6 0-15,1 12 7 16,-6 15 4-16,1 20 1 16,-5 16 0-16,-5 22 2 15,-2 14-4-15,-4 6-1 16,0 4-9-16,8 0-5 15,-2 37-18-15,15 32 12 0,8 28 11 16,-1 19 2 0,3 3 0-16,-2-1 1 0,-2-7-2 15,0-6 0-15,-3-14 2 16,-1-11-3-16,-4-15 1 16,0-11-1-16,-13-10 0 15,3-6 0-15,-7-4-5 16,1-6-53-16,-3-3-52 15,0-25-93-15,0 0-217 16</inkml:trace>
  <inkml:trace contextRef="#ctx0" brushRef="#br0" timeOffset="83194.55">27746 5384 892 0,'0'0'152'16,"0"0"-98"-16,0 0 119 16,0 0-94-16,114-87-74 15,-43 69-5-15,14-2-9 16,2-2-81-16,-56 13-162 16,-3-5-356-16</inkml:trace>
  <inkml:trace contextRef="#ctx0" brushRef="#br0" timeOffset="83880.08">29036 3648 798 0,'0'0'85'0,"0"0"-4"16,0 0 113-16,0 0-73 15,0 0-66-15,0 0-18 16,11-71-4-16,-11 71-8 16,0 0-20-16,0 0-3 0,0 0-1 15,-11 7-1-15,-14 21 0 16,-12 12 8-16,-15 10 11 16,-4 5 5-16,-2 3-2 15,1 7 2-15,1 2-6 16,7 1-7-16,0 0 1 15,11-3-2-15,0-7-5 16,9-8 0-16,12-7-1 16,1-10 2-16,5-10-2 15,9-7-2-15,2-12-1 16,0-2 2-16,0-2 0 16,0 0 6-16,0 0 1 15,0 0 4-15,0-9-1 0,6-18-13 16,9 1-25-16,6 3-102 15,-21 17-132-15,0 3-420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9-01T18:57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14548 10537 506 0,'0'0'91'16,"0"0"-45"-16,0 0 119 0,0 0-51 15,0 0-55 1,0 0-27-16,0 0 5 0,0 0-1 15,3-33-14-15,0 33-8 16,-3 0-1-16,2 0-4 16,2 0 0-16,9 0-1 15,10 0 2-15,4 0-1 16,8 0-1-16,5 0-4 16,7 5 2-16,9 1-4 15,4 1 1-15,9 0-2 16,6-5 1-16,4 2 1 15,3 1-3-15,0-3-1 0,5 3 1 16,5-5-1 0,6 0 1-16,4 0 0 15,1 0-1-15,-7 0 1 16,-7 0 0-16,-10 0 1 0,4 0 0 16,2 0-1-16,7 0 1 15,-1 0 0-15,-2 0 1 16,-3 6-1-16,-3 1-1 15,2 0-1-15,4-1 1 16,5 3-5-16,-7 2 5 16,-10-2-13-16,-10 0 0 15,-13-3 8-15,-9-1 2 16,-8-5 2-16,-10 3-1 16,-7-3 2-16,-6 0 0 15,-8 0 1-15,0 0 1 0,-3 0 0 16,-1 0 0-1,0 0 1-15,0 0-2 0,-2 0-1 16,0 0-19-16,0 0-24 16,0-3-66-16,0-4-134 15,0-6-379-15</inkml:trace>
  <inkml:trace contextRef="#ctx0" brushRef="#br0" timeOffset="654.063">17182 9798 162 0,'0'0'308'0,"0"0"-239"16,0 0-7-16,0-114 106 15,0 108-41-15,0 6-55 16,0 0-43-16,0 0-13 16,0 4-14-16,0 27 2 15,0 23 24-15,-8 15 6 16,-2 16 0-16,-3 5-2 15,2 4 3-15,4-3-5 16,1-3-13-16,3-4 1 16,3 0-5-16,0 4-4 0,0 1-4 15,0-2 1-15,11-3-5 16,1-1 1-16,3-7-1 16,-1-1 1-16,-1-5-1 15,1-3 0-15,-3-6-1 16,-1-3 1-16,2-4-1 15,-3-10-2-15,-1-7-7 16,2-12-3-16,-6-7-14 16,-1-6-14-16,-1-9-4 15,0-3-20-15,0 0-16 16,2 0-18-16,1-16-12 16,-5-3-136-16,0-4-167 15</inkml:trace>
  <inkml:trace contextRef="#ctx0" brushRef="#br0" timeOffset="1635.538">17318 9744 284 0,'0'0'83'0,"0"0"-48"16,0 0 83-16,0 0-4 15,0 0-22-15,0 0-39 16,-11-44 8-16,11 44-2 16,0 0-13-16,0 0-24 15,0 0-5-15,0 0-9 16,0 7-4-16,4 15 19 0,13 7 8 15,8 6-5-15,8 4-7 16,9 3 3-16,11 5 1 16,10-1-8-16,10-2 4 15,7 4-3-15,4-3-8 16,1-5-4-16,-2 2-2 16,-8 0-1-16,-8-2 1 15,-5 0-2-15,-6 2 0 16,-9-2 1-16,-7-2 0 15,-6-2 0-15,-7-1-1 16,-1-1-1-16,-5 2 1 16,-4-5-2-16,-1 2 1 15,-3-4-1-15,1-2 2 16,-3-5 1-16,0-2 0 0,-5-4-1 16,1-3 0-16,-4-2-1 15,-3-4-2-15,0-2-6 16,0-1-1-16,0 1 5 15,0 1 5-15,-14 6 4 16,-13-2 3-16,-7 4-2 16,-5 2-2-16,-5-1-1 15,-10 5-1-15,-4 3-1 16,-9 1 0-16,5 3 0 16,-3 4 0-16,5-2-1 15,2-1 1-15,2-1 0 0,2 0 3 16,4-4-2-16,3-3 1 15,5-5 1-15,1-3 2 16,3 1 0-16,3-2 0 16,-5 2 0-16,-1 3-2 15,3-3 2-15,3-2-1 16,4 3 0-16,4-8-2 16,10 1 0-16,0-2-1 15,11-5 2-15,2 0-1 16,2 0 2-16,2 0 1 15,0 0 1-15,0 0-2 16,-3 0 2-16,-2 0-6 16,-1-12-10-16,-9-1-35 15,-10-5-73-15,12 12-166 0,1-3-227 16</inkml:trace>
  <inkml:trace contextRef="#ctx0" brushRef="#br0" timeOffset="2688.788">18468 10649 508 0,'0'0'119'16,"0"0"-105"-16,0 0 140 15,0 0 1-15,0 0-95 16,0 0-14-16,115 4 11 0,-74-4-6 16,5 0-14-1,6-6-11-15,6 1-6 0,2 0-1 16,7 1-8-16,6 0 0 16,8-3-1-16,10 0-3 15,7-1-2-15,6 1-2 16,4 4-1-16,0 3 0 15,0 0-1-15,-2 0-1 16,2 0 1-16,-6 10-1 16,1-2 3-16,-5-1-2 15,-4-2 2-15,-5-3-1 16,-5-2 0-16,-4 0-2 16,-4 0 0-16,-7 0 0 15,-8-7 1-15,-7-6-1 0,-2-1 0 16,-5 1 0-16,-9 0 0 15,-3 1 0-15,-12 4 0 16,-6-1 0-16,-5 2 0 16,-5 1 2-16,-3 1-2 15,0 0 0-15,-4 1 0 16,0 0 0-16,0-6-7 16,0 2-11-16,0-8-25 15,0-4-64-15,0 9-110 16,-13-5-211-16</inkml:trace>
  <inkml:trace contextRef="#ctx0" brushRef="#br0" timeOffset="3906.575">15279 10274 380 0,'0'0'161'0,"0"0"-116"16,0 0 111-16,0 0 45 16,0 0-96-16,0 0-35 15,0 0 5-15,-8 23-12 16,8-23-22-16,0 0-13 15,0-5-4-15,0-13-7 16,0-4-11-16,2-11-5 16,7-10 3-16,2-4-4 0,2-11 0 15,6-4-3-15,4-6-1 16,8-5-6-16,3-3-3 16,2-7 2-16,4 0 4 15,0 2-1-15,1 8 8 16,-6 11 1-16,-4 13-1 15,-4 9-2-15,-3 11 1 16,-1 7-1-16,-5 8 0 16,-7 6 1-16,-1-2-2 15,-2 8 1-15,-2 0-4 16,5 2 2-16,1 0 2 16,5 16 2-16,1 12 0 15,0 10 1-15,0 2-1 16,-5 7 0-16,-2 7 2 0,-2 2 5 15,-5 0-5-15,-1-1 5 16,-3-4-5-16,0 1 1 16,0-3-2-16,0-1 2 15,0 2-1-15,0-3-1 16,0-1 0-16,-3-2 0 16,-1-6 0-16,0-4 0 15,2-8-1-15,-1-6 1 16,1-3-1-16,2-6 1 15,-2-7 0-15,2 1-1 16,0-5 0-16,0 0-14 16,-3 0-9-16,3 0-5 15,-2 0-12-15,-7 0-20 0,-4-5-55 16,-5-12-39-16,-4-8-63 16,11 11-57-16,0-2-136 15</inkml:trace>
  <inkml:trace contextRef="#ctx0" brushRef="#br0" timeOffset="4304.074">15404 9675 401 0,'0'0'92'16,"0"0"-68"-16,0 0 134 16,0 0-3-16,0 0-97 15,0 0-29-15,0 0 21 16,18-22 1-16,4 22-20 16,5 0 2-16,4 0 4 15,2 0-11-15,2 0 0 16,0 0-6-16,-1 0-1 15,-1 5-3-15,0-1 0 16,1 1-2-16,-3-1-2 16,-2-2 0-16,-5 0-1 0,-4-2 0 15,-6 0-2-15,-8 0-7 16,-6 0 1-16,0 0-3 16,0 0-10-16,0 3-57 15,-2-3-101-15,-9 0-175 16,0 0-363-16</inkml:trace>
  <inkml:trace contextRef="#ctx0" brushRef="#br0" timeOffset="5409.868">20017 10206 504 0,'0'0'303'0,"0"0"-243"15,0 0 86-15,0 0 55 16,0 0-131-16,0 0-39 16,-11-85-3-16,15 47-8 15,7 0-7-15,3-6-9 16,1-5-4-16,-2 0 4 16,3-2-4-16,-5-3 0 15,3-2-3-15,-1-2-7 16,-2-2 6-16,2 1-4 15,0 9 7-15,-1 5-11 0,1 10 5 16,1 3 4-16,-1 10-3 16,1 4-1-16,-1 7 1 15,2 2 3-15,-1 2-1 16,-4 5 1-16,2 2 2 16,-1 0-2-16,2 0-2 15,1 0 2-15,3 20 0 16,1 9 1-16,-2 0 0 15,0 9 1-15,-8 3-3 16,0 5 3-16,-8 6-2 16,0 1 3-16,0 3 1 15,0-3 1-15,0 2-1 16,0 2 0-16,0-2 1 0,0 0-1 16,0-1-1-1,-4-5 0-15,-2 1 2 0,2-10-1 16,-1-5 0-16,1-6 2 15,4-9-3-15,0-6 1 16,0-8 0-16,0-4 0 16,-2-2 0-16,2 0-1 15,-2 0-20-15,0 0-28 16,-4 0-38-16,0-22-94 16,2 6-65-16,-3 3-109 15</inkml:trace>
  <inkml:trace contextRef="#ctx0" brushRef="#br0" timeOffset="5747.343">20168 9816 439 0,'0'0'68'16,"0"0"-20"-16,0 0 153 16,0 0-93-16,0 0-69 15,0 0-7-15,15-12 35 0,8 12-1 16,6 0-19 0,0 0-7-16,2 0-3 0,0 0-4 15,0 0-8-15,1 0-5 16,-6 0-4-16,-1 0-1 15,-8 0-6-15,-5 0-8 16,-3 0-1-16,-5 0-9 16,-4 0-93-16,0 0-193 15,0 0-436-15</inkml:trace>
  <inkml:trace contextRef="#ctx0" brushRef="#br0" timeOffset="13339.127">14669 14075 139 0,'0'0'522'0,"0"0"-462"16,0 0-6-16,0 0 129 0,0 0-70 15,0 0-47 1,0 0-32-16,0 0-3 0,-27-32 4 16,27 29-12-1,3 3-9-15,8 0 2 16,4 0-2-16,5 0 3 15,12 0 3-15,13 0-4 0,21 0-5 16,28 0-3-16,26 0-3 16,22 0 0-16,22 0-5 15,9-10-1-15,3-5 1 16,-5 0-7-16,-10 2-3 16,-17 6-6-16,-14 5 1 15,-19 0 1 1,-11 2 5-16,-11 0-1 0,-6 0 2 15,-4 2 4 1,-6 8 2-16,-9 2 2 0,-10-5-3 16,-16 0 2-16,-14-6 1 0,-6-1 1 15,-9 0 0 1,0 0 1-16,-1 0 3 0,4 0 0 16,3-10-3-1,4-7 0-15,-4 3-2 0,1-2-2 16,-8-2-12-1,-5 2-47-15,-3 0-81 0,0 12-109 16,0 0-267-16</inkml:trace>
  <inkml:trace contextRef="#ctx0" brushRef="#br0" timeOffset="13993.933">17082 14211 460 0,'0'0'32'0,"0"0"-17"16,0 0 123-16,-134 16-48 16,99-16-63-16,3-6-9 15,10-8 19-15,5-4 2 0,5-2-10 16,5-9-13 0,3-6-6-16,2-7 0 0,2-6-1 15,0-2-5 1,0-7-2-16,11-3-1 0,9 3-2 15,7 1-5 1,4 8-2-16,2 14 3 0,3 4 1 16,-1 8 4-16,6 9 0 0,3 8 1 15,4 5 5 1,0 0 3-16,1 28-1 0,2 6-3 16,-2 8 0-1,-3 4 5-15,-4-4-4 16,-9 3 0-16,-4-1 1 15,-9 0 0-15,-9-2 1 16,-11 4 3-16,0-4 2 16,0-5 2-16,-22-3-11 0,-14-3 22 15,-8-6-6-15,-10-3-6 16,-4-4-2 0,-2-2-6-16,-2-6-3 0,4-3-1 15,2-4 0 1,9-3-2-16,7 0-5 0,6 0-17 15,3-23-12 1,7-6-17-16,8-7-22 0,5-4-54 16,11 22-109-16,0 1-170 0</inkml:trace>
  <inkml:trace contextRef="#ctx0" brushRef="#br0" timeOffset="14698.265">17505 13235 274 0,'0'0'105'16,"0"0"-42"-16,0 0 79 15,0 0 8-15,0 0-55 16,0 0-55-16,-17 10-15 15,10 34 60-15,-2 12 1 16,-2 9-28-16,2 4-7 16,0 4-8-16,4 2-1 15,1 4-14-15,2 1-8 0,0 2-9 16,2 0 1 0,0 2-8-16,0-5 0 0,0-5-4 15,0-8 3-15,0-3-2 16,0-5-1-16,0-6 0 15,0-6 1-15,0-6-1 16,0-6-5-16,0-5-3 16,0-11-2-16,0-7 4 15,0-2-1-15,0-7 0 16,2-2-4-16,-2 0-5 16,2 0-12-16,0 0-21 15,0 0-33-15,5-16-41 0,-4 3-80 16,1-4-158-16</inkml:trace>
  <inkml:trace contextRef="#ctx0" brushRef="#br0" timeOffset="15629.88">17639 13233 529 0,'0'0'75'0,"0"0"-47"16,0 0 148-16,0 0-45 16,0 0-68-16,0 0-37 15,-14-8 1-15,14 18 22 16,5 20-1-16,13 1-20 15,7 9 2-15,4 2-7 16,6 10-13-16,5 3-4 16,7 3-2-16,2 2 0 15,4-4-4-15,1-2 4 0,2-5-2 16,-3-7-2 0,1-4-2-16,-5-5-5 0,-3-4-3 15,-5-5-3-15,-5 2 5 16,-10-6 0-16,-4-6 0 15,-4 1 2-15,-5-4 1 16,-3-2 1-16,-6-4 0 16,-2 1 1-16,-2 0-5 15,0 1 1-15,0 1-3 16,0 4-1-16,0-1 1 16,-18 2 9-16,-5 3 1 15,-8 2 4-15,-6 0-3 0,-8 4 1 16,-4 0-1-16,-5-2-1 15,-1 2 1-15,-3-2 1 16,-2 2-1-16,0 1 0 16,-5-1 2-16,1 0-1 15,-4 3 2-15,6-2 2 16,0-1 3-16,7 2-2 16,3-4 0-16,10 2 0 15,6-2-3-15,8 0 4 16,7-4-1-16,5-5-5 15,7-6 1-15,5-3-3 16,2-2 0-16,2 0 1 16,0 0-1-16,0 0-17 0,0 0-43 15,0 0-93 1,11-4-186-16</inkml:trace>
  <inkml:trace contextRef="#ctx0" brushRef="#br0" timeOffset="16614.797">18486 14028 470 0,'0'0'119'0,"0"0"-81"15,0 0 143-15,0 0-20 16,0 0-86-16,0 0-34 16,0 0 8-16,6 2-3 15,23-2-18-15,14 0-8 16,5 0-4-16,13 0 1 15,13 0-7-15,10-2-3 16,12-1 1-16,7-2-6 16,8 0-1-16,7 0-1 0,4 3-1 15,3 2 1 1,0 0 0-16,-3 0-1 0,-10 0-7 16,-10 12 1-16,-8-4 1 15,-7 2 0-15,-5-3 2 16,-2-5-1-16,1 0-1 15,-3-2 5-15,-7 0 1 16,-2 0 0-16,-11 0-3 16,-6-11 3-16,-8 1 1 15,-9-4-1-15,-4 0 1 16,-6 2-1-16,-5 2 2 16,-7 0-1-16,-3 7-1 15,-6-2 2-15,-4 5-2 16,0 0 0-16,0 0-14 0,0 0-20 15,-2-2-39-15,-20-2-40 16,-12-2-45-16,14 3-113 16,-3-4-226-16</inkml:trace>
  <inkml:trace contextRef="#ctx0" brushRef="#br0" timeOffset="17833.828">15213 13566 592 0,'0'0'88'0,"0"0"-62"15,0 0 172-15,0 0-69 16,0 0-86-16,0 0-26 16,0 0 11-16,-23-29-18 15,23 9-4-15,0-5-6 16,0-2 3-16,0-4-3 16,2-5 1-16,12-4-2 15,-1-2-1-15,8-7 1 16,-2-3-11-16,1-6 12 15,1 3 2-15,-2 2-2 16,2 3-1-16,1 10 0 16,-2 5 1-16,2 5-1 15,-4 8-4-15,0 7 4 0,-2 2 1 16,-3 3-1 0,1 4 3-16,-1 4-2 0,0-2 1 15,0 1 2-15,-2 1 1 16,1 2-1-16,1 0 5 15,1 0-5-15,1 5-2 16,1 19 7-16,-1 7 4 16,-1 6-2-16,-5 8 3 15,-5 4 5-15,-2 3 1 16,0-1-9-16,0 0 1 16,-2-2 6-16,0-2-7 15,0 0 0-15,0-2-3 0,0-3-2 16,0 2-2-1,3-1-1-15,1-3 0 0,1-2 0 16,2-7-1-16,-1-5 1 16,1-6-1-16,-1-9 0 15,-1-3 0-15,-5-4 0 16,3-4-1-16,-3 0-5 16,0 0-17-16,0 0-8 15,0 0-11-15,0-3-27 16,0-18-75-16,0-11-13 15,-10-8-38-15,3 18-60 16,1 2-53-16</inkml:trace>
  <inkml:trace contextRef="#ctx0" brushRef="#br0" timeOffset="18448.298">15304 13202 157 0,'0'0'101'0,"0"0"-70"16,0 0 67-16,0 0 27 16,0 0-67-16,0 0-17 15,0 0 19-15,-6 3 6 16,6-3-12-16,0 2-5 16,0 0 5-16,0 0-2 15,0 0-1-15,0 3-4 16,0-3-6-16,0 3-2 15,0-1-9-15,0 2-2 16,6-1-2-16,11 4 2 16,10-5-5-16,7 1-3 15,4-1-7-15,11-4-3 0,7 0 1 16,6 0-7-16,-2 0-1 16,-2 0-1-16,-8 0-1 15,-11 0 2-15,-7-6-2 16,-15 1 2-16,-3 1 1 15,-10-3 4-15,0 2 4 16,-1 1 6-16,-1 2 1 16,-2-2 0-16,2 1-3 15,-2 1-5-15,0 0-1 16,0-1-2-16,0 1-6 16,0 2 0-16,0 0-2 15,0 0-1-15,0 0-26 0,0-2-31 16,0 2-39-16,0 0-89 15,0-4-212-15</inkml:trace>
  <inkml:trace contextRef="#ctx0" brushRef="#br0" timeOffset="20113.306">19414 13641 297 0,'0'0'360'16,"0"0"-305"-16,0 0 73 0,0 0 61 16,0 0-98-1,0 0-44-15,0 0-19 0,12-73 7 16,-3 53-16-1,0-7-9-15,-2-13-5 0,4 0-2 16,-3-9-2 0,-1-5-2-16,2-2-9 0,0-6-12 15,4 2-3-15,1-3 4 16,3 1-3-16,4-1 3 16,-1 5 6-16,3 1 7 15,-2 4 6-15,4 3 2 16,-3 7 0-16,-2 16 0 15,-4 8-1-15,-5 10 1 0,0 4 4 16,0 3-3 0,-2 2 4-16,-3 0-3 0,2 0-1 15,-4 0-1 1,5 20 2-16,5 12-2 0,-1 11 11 16,-3 7 8-1,4 8-3-15,-5 2 6 0,-3 0-1 16,2 3-4-16,-4-5-3 0,-2-2 6 15,-2-5-3 1,2-2-7-16,-2-2 2 0,5 0-1 16,-3 0-1-1,2-5-3-15,1 0-1 0,-1-2-4 16,1-2 0 0,-1-1-1-16,3-1 0 0,-3-4 0 15,1-4 0 1,-3-2-1-16,-2-6 0 0,0-5-15 15,0-1-24-15,0-3-28 16,0-5-39-16,0-3-35 16,-2-3-36-16,-7 0-32 15,0 0-84-15</inkml:trace>
  <inkml:trace contextRef="#ctx0" brushRef="#br0" timeOffset="20423.635">19555 13340 292 0,'0'0'192'0,"0"0"-190"16,0 0 119-16,0 0 85 15,0 0-121-15,0 0-44 16,25-30 17-16,4 30 6 15,-2 0-28-15,2 0 1 16,-3-3-10-16,-2 3-5 16,-1-2-4-16,-6 2-5 0,-5-2-7 15,-5 2-4 1,-7-3-2-16,0 3-5 0,0 0-41 16,0-6-60-1,0 3-77-15,0-6-207 0</inkml:trace>
  <inkml:trace contextRef="#ctx0" brushRef="#br0" timeOffset="21023.912">19221 12472 583 0,'0'0'86'16,"0"0"-57"-16,0 0 180 0,0 0-61 15,0 0-90 1,0 0-10-16,127-2 10 0,-71-3-19 15,6 5-13 1,9 0-7-16,1 0-1 0,1 0-2 16,0 0-6-16,-3 2-1 0,-5 7-3 15,-5 2 0 1,-6-2-3-16,-6 2 0 16,-6 0-2-16,-3 1 2 15,-8-1-1-15,-10-3 0 0,-5-3 0 16,-5 0-1-1,-9-5 1-15,-2 0-1 16,0 0 1-16,0 0-2 0,0 0-1 16,0 0-10-1,0 0-36-15,0 4-53 0,-6 0-126 16,-7-2-115-16,-5-2-154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B8D1A-FC60-424F-97E6-3263943811C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F4EF0-83F5-4E34-B43D-A68979A8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5748" indent="-33567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8314" indent="-26816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8390" indent="-26816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8465" indent="-26816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68540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8615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48691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88766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28863024-E961-4148-88B0-9F8828D5628D}" type="datetime1">
              <a:rPr lang="en-US" altLang="en-US" smtClean="0">
                <a:latin typeface="Times New Roman" panose="02020603050405020304" pitchFamily="18" charset="0"/>
              </a:rPr>
              <a:pPr algn="ctr"/>
              <a:t>9/1/2021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10559595"/>
            <a:ext cx="4787694" cy="55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5748" indent="-33567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8314" indent="-26816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8390" indent="-26816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8465" indent="-26816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68540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8615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48691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88766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5748" indent="-33567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8314" indent="-26816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8390" indent="-26816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8465" indent="-268163" defTabSz="1138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68540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8615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48691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88766" indent="-268163" defTabSz="113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7BB0A9-261B-45CF-A804-538538D2714B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1032" y="5279799"/>
            <a:ext cx="6515886" cy="50004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16391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7627" indent="-34879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7071" indent="-2794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5899" indent="-2794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6601" indent="-2794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56677" indent="-279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96753" indent="-279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36829" indent="-279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76903" indent="-279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EGC 442                                                           Introduction to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7750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1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5.emf"/><Relationship Id="rId7" Type="http://schemas.openxmlformats.org/officeDocument/2006/relationships/image" Target="../media/image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5" Type="http://schemas.openxmlformats.org/officeDocument/2006/relationships/image" Target="../media/image20.png"/><Relationship Id="rId4" Type="http://schemas.openxmlformats.org/officeDocument/2006/relationships/customXml" Target="../ink/ink1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81200" y="1506539"/>
            <a:ext cx="82296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EGC221</a:t>
            </a:r>
            <a:br>
              <a:rPr lang="en-US" altLang="en-US" dirty="0"/>
            </a:br>
            <a:r>
              <a:rPr lang="en-US" altLang="en-US" dirty="0"/>
              <a:t>Class Notes </a:t>
            </a:r>
            <a:br>
              <a:rPr lang="en-US" altLang="en-US" dirty="0"/>
            </a:br>
            <a:r>
              <a:rPr lang="en-US" altLang="en-US" dirty="0"/>
              <a:t>9/1/2021</a:t>
            </a:r>
            <a:endParaRPr altLang="en-US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83113" y="4508500"/>
            <a:ext cx="4572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8000"/>
              </a:lnSpc>
              <a:spcBef>
                <a:spcPts val="625"/>
              </a:spcBef>
            </a:pPr>
            <a:r>
              <a:rPr lang="en-GB" altLang="en-US" b="1">
                <a:solidFill>
                  <a:schemeClr val="tx2"/>
                </a:solidFill>
                <a:latin typeface="Verdana" panose="020B0604030504040204" pitchFamily="34" charset="0"/>
              </a:rPr>
              <a:t>Baback Izadi</a:t>
            </a:r>
          </a:p>
          <a:p>
            <a:pPr>
              <a:lnSpc>
                <a:spcPct val="98000"/>
              </a:lnSpc>
              <a:spcBef>
                <a:spcPts val="625"/>
              </a:spcBef>
            </a:pPr>
            <a:r>
              <a:rPr lang="en-GB" altLang="en-US">
                <a:solidFill>
                  <a:schemeClr val="tx2"/>
                </a:solidFill>
                <a:latin typeface="Verdana" panose="020B0604030504040204" pitchFamily="34" charset="0"/>
              </a:rPr>
              <a:t>Division of Engineering Programs</a:t>
            </a:r>
          </a:p>
          <a:p>
            <a:pPr>
              <a:lnSpc>
                <a:spcPct val="98000"/>
              </a:lnSpc>
              <a:spcBef>
                <a:spcPts val="625"/>
              </a:spcBef>
            </a:pPr>
            <a:r>
              <a:rPr lang="en-GB" altLang="en-US">
                <a:solidFill>
                  <a:schemeClr val="tx2"/>
                </a:solidFill>
                <a:latin typeface="Verdana" panose="020B0604030504040204" pitchFamily="34" charset="0"/>
              </a:rPr>
              <a:t>bai@engr.newpaltz.edu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65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12040" y="98280"/>
              <a:ext cx="9473400" cy="6228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080" y="87840"/>
                <a:ext cx="9495720" cy="62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BE1264-2263-4BA3-9ABC-3A030F5C0043}"/>
                  </a:ext>
                </a:extLst>
              </p14:cNvPr>
              <p14:cNvContentPartPr/>
              <p14:nvPr/>
            </p14:nvContentPartPr>
            <p14:xfrm>
              <a:off x="2073960" y="73800"/>
              <a:ext cx="9414720" cy="4812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BE1264-2263-4BA3-9ABC-3A030F5C00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4600" y="64440"/>
                <a:ext cx="9433440" cy="48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76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82960" y="237960"/>
              <a:ext cx="10448640" cy="5901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2520" y="226080"/>
                <a:ext cx="10473120" cy="59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B0DAE2-DEC7-4E04-AB7F-699CADEFD205}"/>
                  </a:ext>
                </a:extLst>
              </p14:cNvPr>
              <p14:cNvContentPartPr/>
              <p14:nvPr/>
            </p14:nvContentPartPr>
            <p14:xfrm>
              <a:off x="3223440" y="3107160"/>
              <a:ext cx="577800" cy="150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B0DAE2-DEC7-4E04-AB7F-699CADEFD2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4080" y="3097800"/>
                <a:ext cx="596520" cy="15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3B3D1E-7F01-4D96-A4EF-94F2D7A15092}"/>
                  </a:ext>
                </a:extLst>
              </p14:cNvPr>
              <p14:cNvContentPartPr/>
              <p14:nvPr/>
            </p14:nvContentPartPr>
            <p14:xfrm>
              <a:off x="534600" y="770400"/>
              <a:ext cx="10798560" cy="3806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3B3D1E-7F01-4D96-A4EF-94F2D7A150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5240" y="761040"/>
                <a:ext cx="10817280" cy="38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618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58560" y="225000"/>
              <a:ext cx="9975960" cy="5002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6680" y="212760"/>
                <a:ext cx="10001160" cy="50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30F793-4795-4900-916C-0DB181E62150}"/>
                  </a:ext>
                </a:extLst>
              </p14:cNvPr>
              <p14:cNvContentPartPr/>
              <p14:nvPr/>
            </p14:nvContentPartPr>
            <p14:xfrm>
              <a:off x="6913080" y="570240"/>
              <a:ext cx="2659320" cy="4816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30F793-4795-4900-916C-0DB181E621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3720" y="560880"/>
                <a:ext cx="2678040" cy="48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98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455560" y="407520"/>
              <a:ext cx="8001720" cy="279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2240" y="395640"/>
                <a:ext cx="8027280" cy="28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DA9511-9EF4-4680-A2C5-6D8CE7550D80}"/>
                  </a:ext>
                </a:extLst>
              </p14:cNvPr>
              <p14:cNvContentPartPr/>
              <p14:nvPr/>
            </p14:nvContentPartPr>
            <p14:xfrm>
              <a:off x="5237280" y="3324240"/>
              <a:ext cx="2337840" cy="1937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DA9511-9EF4-4680-A2C5-6D8CE7550D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7920" y="3314880"/>
                <a:ext cx="2356560" cy="19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628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76680" y="-161280"/>
              <a:ext cx="10198440" cy="6569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440" y="-173520"/>
                <a:ext cx="10223280" cy="65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CFF830-6ACF-4708-9E39-125F49F5EB2F}"/>
                  </a:ext>
                </a:extLst>
              </p14:cNvPr>
              <p14:cNvContentPartPr/>
              <p14:nvPr/>
            </p14:nvContentPartPr>
            <p14:xfrm>
              <a:off x="2660400" y="1141200"/>
              <a:ext cx="7600320" cy="5200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CFF830-6ACF-4708-9E39-125F49F5EB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1040" y="1131840"/>
                <a:ext cx="7619040" cy="52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C5B72F-BBD5-44B3-8616-D3B71AB2CE9F}"/>
                  </a:ext>
                </a:extLst>
              </p14:cNvPr>
              <p14:cNvContentPartPr/>
              <p14:nvPr/>
            </p14:nvContentPartPr>
            <p14:xfrm>
              <a:off x="997920" y="3960"/>
              <a:ext cx="3110760" cy="5755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C5B72F-BBD5-44B3-8616-D3B71AB2CE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8560" y="-5400"/>
                <a:ext cx="3129480" cy="57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9CE805-FE0D-49B3-9F9C-741671152770}"/>
                  </a:ext>
                </a:extLst>
              </p14:cNvPr>
              <p14:cNvContentPartPr/>
              <p14:nvPr/>
            </p14:nvContentPartPr>
            <p14:xfrm>
              <a:off x="10464120" y="4608360"/>
              <a:ext cx="1498680" cy="678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9CE805-FE0D-49B3-9F9C-7416711527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54760" y="4599000"/>
                <a:ext cx="1517400" cy="69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3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293e2bb4677824be5f5293155ded7d9c0cba9c4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</TotalTime>
  <Words>34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Verdana</vt:lpstr>
      <vt:lpstr>Wingdings 3</vt:lpstr>
      <vt:lpstr>Wisp</vt:lpstr>
      <vt:lpstr>EGC221 Class Notes  9/1/2021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 User</dc:creator>
  <cp:lastModifiedBy>Baback Izadi</cp:lastModifiedBy>
  <cp:revision>13</cp:revision>
  <cp:lastPrinted>2021-01-27T17:27:58Z</cp:lastPrinted>
  <dcterms:created xsi:type="dcterms:W3CDTF">2019-09-03T12:53:02Z</dcterms:created>
  <dcterms:modified xsi:type="dcterms:W3CDTF">2021-09-01T19:12:36Z</dcterms:modified>
</cp:coreProperties>
</file>